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606_3F863AB8.xml" ContentType="application/vnd.ms-powerpoint.comments+xml"/>
  <Override PartName="/ppt/notesSlides/notesSlide3.xml" ContentType="application/vnd.openxmlformats-officedocument.presentationml.notesSlide+xml"/>
  <Override PartName="/ppt/comments/modernComment_607_247B82FC.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75" r:id="rId4"/>
    <p:sldMasterId id="2147483773" r:id="rId5"/>
    <p:sldMasterId id="2147483737" r:id="rId6"/>
    <p:sldMasterId id="2147483738" r:id="rId7"/>
    <p:sldMasterId id="2147483758" r:id="rId8"/>
    <p:sldMasterId id="2147483780" r:id="rId9"/>
    <p:sldMasterId id="2147483788" r:id="rId10"/>
    <p:sldMasterId id="2147483791" r:id="rId11"/>
    <p:sldMasterId id="2147483808" r:id="rId12"/>
    <p:sldMasterId id="2147483817" r:id="rId13"/>
    <p:sldMasterId id="2147483823" r:id="rId14"/>
  </p:sldMasterIdLst>
  <p:notesMasterIdLst>
    <p:notesMasterId r:id="rId28"/>
  </p:notesMasterIdLst>
  <p:sldIdLst>
    <p:sldId id="1541" r:id="rId15"/>
    <p:sldId id="1542" r:id="rId16"/>
    <p:sldId id="1543" r:id="rId17"/>
    <p:sldId id="1545" r:id="rId18"/>
    <p:sldId id="1546" r:id="rId19"/>
    <p:sldId id="1547" r:id="rId20"/>
    <p:sldId id="1554" r:id="rId21"/>
    <p:sldId id="1555" r:id="rId22"/>
    <p:sldId id="1548" r:id="rId23"/>
    <p:sldId id="1551" r:id="rId24"/>
    <p:sldId id="1556" r:id="rId25"/>
    <p:sldId id="1550" r:id="rId26"/>
    <p:sldId id="1561" r:id="rId27"/>
  </p:sldIdLst>
  <p:sldSz cx="9144000" cy="5143500" type="screen16x9"/>
  <p:notesSz cx="6797675" cy="9926638"/>
  <p:embeddedFontLst>
    <p:embeddedFont>
      <p:font typeface="Gotham Book" panose="020B0604020202020204" charset="0"/>
      <p:regular r:id="rId29"/>
      <p:italic r:id="rId30"/>
    </p:embeddedFont>
    <p:embeddedFont>
      <p:font typeface="Gotham Medium" charset="0"/>
      <p:regular r:id="rId31"/>
      <p:italic r:id="rId32"/>
    </p:embeddedFont>
    <p:embeddedFont>
      <p:font typeface="GothamBold" charset="0"/>
      <p:regular r:id="rId33"/>
      <p:bold r:id="rId34"/>
      <p:italic r:id="rId35"/>
      <p:boldItalic r:id="rId36"/>
    </p:embeddedFont>
    <p:embeddedFont>
      <p:font typeface="GothamBook" charset="0"/>
      <p:regular r:id="rId37"/>
      <p:italic r:id="rId38"/>
    </p:embeddedFont>
    <p:embeddedFont>
      <p:font typeface="Times LT Std Semibold" panose="02020703080505020304" charset="0"/>
      <p:bold r:id="rId39"/>
      <p:boldItalic r:id="rId40"/>
    </p:embeddedFont>
    <p:embeddedFont>
      <p:font typeface="Wingdings 3" panose="05040102010807070707" pitchFamily="18" charset="2"/>
      <p:regular r:id="rId4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669C43"/>
    <a:srgbClr val="F18700"/>
    <a:srgbClr val="007596"/>
    <a:srgbClr val="615B66"/>
    <a:srgbClr val="EA6E1A"/>
    <a:srgbClr val="FFB81C"/>
    <a:srgbClr val="94941F"/>
    <a:srgbClr val="F18070"/>
    <a:srgbClr val="00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AFF71-0BB4-2BE8-B625-401F22624268}" v="2" dt="2024-01-24T15:35:49.25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66262" autoAdjust="0"/>
  </p:normalViewPr>
  <p:slideViewPr>
    <p:cSldViewPr snapToObjects="1">
      <p:cViewPr varScale="1">
        <p:scale>
          <a:sx n="58" d="100"/>
          <a:sy n="58" d="100"/>
        </p:scale>
        <p:origin x="1480" y="48"/>
      </p:cViewPr>
      <p:guideLst/>
    </p:cSldViewPr>
  </p:slideViewPr>
  <p:outlineViewPr>
    <p:cViewPr>
      <p:scale>
        <a:sx n="33" d="100"/>
        <a:sy n="33" d="100"/>
      </p:scale>
      <p:origin x="0" y="29382"/>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5" d="100"/>
          <a:sy n="65" d="100"/>
        </p:scale>
        <p:origin x="-2784" y="-9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font" Target="fonts/font11.fntdata"/><Relationship Id="rId21" Type="http://schemas.openxmlformats.org/officeDocument/2006/relationships/slide" Target="slides/slide7.xml"/><Relationship Id="rId34" Type="http://schemas.openxmlformats.org/officeDocument/2006/relationships/font" Target="fonts/font6.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font" Target="fonts/font13.fntdata"/></Relationships>
</file>

<file path=ppt/comments/modernComment_606_3F863AB8.xml><?xml version="1.0" encoding="utf-8"?>
<p188:cmLst xmlns:a="http://schemas.openxmlformats.org/drawingml/2006/main" xmlns:r="http://schemas.openxmlformats.org/officeDocument/2006/relationships" xmlns:p188="http://schemas.microsoft.com/office/powerpoint/2018/8/main">
  <p188:cm id="{9104101F-7451-4CEF-817C-67D47B7FF6CF}" authorId="{00000000-0000-0000-0000-000000000000}" status="resolved" created="2023-12-08T17:31:58.438">
    <ac:txMkLst xmlns:ac="http://schemas.microsoft.com/office/drawing/2013/main/command">
      <pc:docMk xmlns:pc="http://schemas.microsoft.com/office/powerpoint/2013/main/command"/>
      <pc:sldMk xmlns:pc="http://schemas.microsoft.com/office/powerpoint/2013/main/command" cId="1065761464" sldId="1542"/>
      <ac:spMk id="14" creationId="{69EF9BAD-58B9-4B07-D1C3-8A0D8AED0AD9}"/>
      <ac:txMk cp="64" len="21">
        <ac:context len="846" hash="3516013537"/>
      </ac:txMk>
    </ac:txMkLst>
    <p188:pos x="7216281" y="308666"/>
    <p188:txBody>
      <a:bodyPr/>
      <a:lstStyle/>
      <a:p>
        <a:r>
          <a:rPr lang="de-DE"/>
          <a:t>Could be customized?</a:t>
        </a:r>
      </a:p>
    </p188:txBody>
  </p188:cm>
</p188:cmLst>
</file>

<file path=ppt/comments/modernComment_607_247B82FC.xml><?xml version="1.0" encoding="utf-8"?>
<p188:cmLst xmlns:a="http://schemas.openxmlformats.org/drawingml/2006/main" xmlns:r="http://schemas.openxmlformats.org/officeDocument/2006/relationships" xmlns:p188="http://schemas.microsoft.com/office/powerpoint/2018/8/main">
  <p188:cm id="{9FD3F91B-56BD-4A58-B75B-E9635EC9ABED}" authorId="{00000000-0000-0000-0000-000000000000}" status="resolved" created="2023-12-08T17:36:56.923">
    <ac:txMkLst xmlns:ac="http://schemas.microsoft.com/office/drawing/2013/main/command">
      <pc:docMk xmlns:pc="http://schemas.microsoft.com/office/powerpoint/2013/main/command"/>
      <pc:sldMk xmlns:pc="http://schemas.microsoft.com/office/powerpoint/2013/main/command" cId="612074236" sldId="1543"/>
      <ac:spMk id="8" creationId="{E14577F3-778C-C665-59A6-E2B2EE87C358}"/>
      <ac:txMk cp="96" len="284">
        <ac:context len="493" hash="2011162903"/>
      </ac:txMk>
    </ac:txMkLst>
    <p188:pos x="6927727" y="1038497"/>
    <p188:txBody>
      <a:bodyPr/>
      <a:lstStyle/>
      <a:p>
        <a:r>
          <a:rPr lang="de-DE"/>
          <a:t>We also could put at the disposal of PennState the list of all eligible journals. Would that help?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atin typeface="Gotham Book" pitchFamily="50" charset="0"/>
              </a:defRPr>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atin typeface="Gotham Book" pitchFamily="50" charset="0"/>
              </a:defRPr>
            </a:lvl1pPr>
          </a:lstStyle>
          <a:p>
            <a:fld id="{F39129D7-F316-4E1C-8122-29064D257EBD}" type="datetimeFigureOut">
              <a:rPr lang="de-DE" smtClean="0"/>
              <a:pPr/>
              <a:t>24.01.2025</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001" tIns="45501" rIns="91001" bIns="45501"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001" tIns="45501" rIns="91001" bIns="45501"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atin typeface="Gotham Book" pitchFamily="50" charset="0"/>
              </a:defRPr>
            </a:lvl1pPr>
          </a:lstStyle>
          <a:p>
            <a:endParaRPr lang="de-DE" dirty="0"/>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atin typeface="Gotham Book" pitchFamily="50" charset="0"/>
              </a:defRPr>
            </a:lvl1pPr>
          </a:lstStyle>
          <a:p>
            <a:fld id="{863AB8A6-CDF2-4CB4-BABE-1C586EB7C95D}" type="slidenum">
              <a:rPr lang="de-DE" smtClean="0"/>
              <a:pPr/>
              <a:t>‹#›</a:t>
            </a:fld>
            <a:endParaRPr lang="de-DE" dirty="0"/>
          </a:p>
        </p:txBody>
      </p:sp>
    </p:spTree>
    <p:extLst>
      <p:ext uri="{BB962C8B-B14F-4D97-AF65-F5344CB8AC3E}">
        <p14:creationId xmlns:p14="http://schemas.microsoft.com/office/powerpoint/2010/main" val="262449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otham Book" pitchFamily="50" charset="0"/>
        <a:ea typeface="+mn-ea"/>
        <a:cs typeface="+mn-cs"/>
      </a:defRPr>
    </a:lvl1pPr>
    <a:lvl2pPr marL="457200" algn="l" defTabSz="914400" rtl="0" eaLnBrk="1" latinLnBrk="0" hangingPunct="1">
      <a:defRPr sz="1200" kern="1200">
        <a:solidFill>
          <a:schemeClr val="tx1"/>
        </a:solidFill>
        <a:latin typeface="Gotham Book" pitchFamily="50" charset="0"/>
        <a:ea typeface="+mn-ea"/>
        <a:cs typeface="+mn-cs"/>
      </a:defRPr>
    </a:lvl2pPr>
    <a:lvl3pPr marL="914400" algn="l" defTabSz="914400" rtl="0" eaLnBrk="1" latinLnBrk="0" hangingPunct="1">
      <a:defRPr sz="1200" kern="1200">
        <a:solidFill>
          <a:schemeClr val="tx1"/>
        </a:solidFill>
        <a:latin typeface="Gotham Book" pitchFamily="50" charset="0"/>
        <a:ea typeface="+mn-ea"/>
        <a:cs typeface="+mn-cs"/>
      </a:defRPr>
    </a:lvl3pPr>
    <a:lvl4pPr marL="1371600" algn="l" defTabSz="914400" rtl="0" eaLnBrk="1" latinLnBrk="0" hangingPunct="1">
      <a:defRPr sz="1200" kern="1200">
        <a:solidFill>
          <a:schemeClr val="tx1"/>
        </a:solidFill>
        <a:latin typeface="Gotham Book" pitchFamily="50" charset="0"/>
        <a:ea typeface="+mn-ea"/>
        <a:cs typeface="+mn-cs"/>
      </a:defRPr>
    </a:lvl4pPr>
    <a:lvl5pPr marL="1828800" algn="l" defTabSz="914400" rtl="0" eaLnBrk="1" latinLnBrk="0" hangingPunct="1">
      <a:defRPr sz="1200" kern="1200">
        <a:solidFill>
          <a:schemeClr val="tx1"/>
        </a:solidFill>
        <a:latin typeface="Gotham Book"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1</a:t>
            </a:fld>
            <a:endParaRPr lang="de-DE" dirty="0"/>
          </a:p>
        </p:txBody>
      </p:sp>
    </p:spTree>
    <p:extLst>
      <p:ext uri="{BB962C8B-B14F-4D97-AF65-F5344CB8AC3E}">
        <p14:creationId xmlns:p14="http://schemas.microsoft.com/office/powerpoint/2010/main" val="111738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10</a:t>
            </a:fld>
            <a:endParaRPr lang="de-DE" dirty="0"/>
          </a:p>
        </p:txBody>
      </p:sp>
    </p:spTree>
    <p:extLst>
      <p:ext uri="{BB962C8B-B14F-4D97-AF65-F5344CB8AC3E}">
        <p14:creationId xmlns:p14="http://schemas.microsoft.com/office/powerpoint/2010/main" val="326359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11</a:t>
            </a:fld>
            <a:endParaRPr lang="de-DE" dirty="0"/>
          </a:p>
        </p:txBody>
      </p:sp>
    </p:spTree>
    <p:extLst>
      <p:ext uri="{BB962C8B-B14F-4D97-AF65-F5344CB8AC3E}">
        <p14:creationId xmlns:p14="http://schemas.microsoft.com/office/powerpoint/2010/main" val="7902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12</a:t>
            </a:fld>
            <a:endParaRPr lang="de-DE" dirty="0"/>
          </a:p>
        </p:txBody>
      </p:sp>
    </p:spTree>
    <p:extLst>
      <p:ext uri="{BB962C8B-B14F-4D97-AF65-F5344CB8AC3E}">
        <p14:creationId xmlns:p14="http://schemas.microsoft.com/office/powerpoint/2010/main" val="329677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13</a:t>
            </a:fld>
            <a:endParaRPr lang="de-DE" dirty="0"/>
          </a:p>
        </p:txBody>
      </p:sp>
    </p:spTree>
    <p:extLst>
      <p:ext uri="{BB962C8B-B14F-4D97-AF65-F5344CB8AC3E}">
        <p14:creationId xmlns:p14="http://schemas.microsoft.com/office/powerpoint/2010/main" val="368488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2</a:t>
            </a:fld>
            <a:endParaRPr lang="de-DE" dirty="0"/>
          </a:p>
        </p:txBody>
      </p:sp>
    </p:spTree>
    <p:extLst>
      <p:ext uri="{BB962C8B-B14F-4D97-AF65-F5344CB8AC3E}">
        <p14:creationId xmlns:p14="http://schemas.microsoft.com/office/powerpoint/2010/main" val="62316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3</a:t>
            </a:fld>
            <a:endParaRPr lang="de-DE" dirty="0"/>
          </a:p>
        </p:txBody>
      </p:sp>
    </p:spTree>
    <p:extLst>
      <p:ext uri="{BB962C8B-B14F-4D97-AF65-F5344CB8AC3E}">
        <p14:creationId xmlns:p14="http://schemas.microsoft.com/office/powerpoint/2010/main" val="18828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4</a:t>
            </a:fld>
            <a:endParaRPr lang="de-DE" dirty="0"/>
          </a:p>
        </p:txBody>
      </p:sp>
    </p:spTree>
    <p:extLst>
      <p:ext uri="{BB962C8B-B14F-4D97-AF65-F5344CB8AC3E}">
        <p14:creationId xmlns:p14="http://schemas.microsoft.com/office/powerpoint/2010/main" val="204769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5</a:t>
            </a:fld>
            <a:endParaRPr lang="de-DE" dirty="0"/>
          </a:p>
        </p:txBody>
      </p:sp>
    </p:spTree>
    <p:extLst>
      <p:ext uri="{BB962C8B-B14F-4D97-AF65-F5344CB8AC3E}">
        <p14:creationId xmlns:p14="http://schemas.microsoft.com/office/powerpoint/2010/main" val="202206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6</a:t>
            </a:fld>
            <a:endParaRPr lang="de-DE" dirty="0"/>
          </a:p>
        </p:txBody>
      </p:sp>
    </p:spTree>
    <p:extLst>
      <p:ext uri="{BB962C8B-B14F-4D97-AF65-F5344CB8AC3E}">
        <p14:creationId xmlns:p14="http://schemas.microsoft.com/office/powerpoint/2010/main" val="14835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7</a:t>
            </a:fld>
            <a:endParaRPr lang="de-DE" dirty="0"/>
          </a:p>
        </p:txBody>
      </p:sp>
    </p:spTree>
    <p:extLst>
      <p:ext uri="{BB962C8B-B14F-4D97-AF65-F5344CB8AC3E}">
        <p14:creationId xmlns:p14="http://schemas.microsoft.com/office/powerpoint/2010/main" val="97378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8</a:t>
            </a:fld>
            <a:endParaRPr lang="de-DE" dirty="0"/>
          </a:p>
        </p:txBody>
      </p:sp>
    </p:spTree>
    <p:extLst>
      <p:ext uri="{BB962C8B-B14F-4D97-AF65-F5344CB8AC3E}">
        <p14:creationId xmlns:p14="http://schemas.microsoft.com/office/powerpoint/2010/main" val="288021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3AB8A6-CDF2-4CB4-BABE-1C586EB7C95D}" type="slidenum">
              <a:rPr lang="de-DE" smtClean="0"/>
              <a:pPr/>
              <a:t>9</a:t>
            </a:fld>
            <a:endParaRPr lang="de-DE" dirty="0"/>
          </a:p>
        </p:txBody>
      </p:sp>
    </p:spTree>
    <p:extLst>
      <p:ext uri="{BB962C8B-B14F-4D97-AF65-F5344CB8AC3E}">
        <p14:creationId xmlns:p14="http://schemas.microsoft.com/office/powerpoint/2010/main" val="357860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F1C3D134-31A8-48B5-9E3B-A8AA41557A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1" t="6162" r="14939" b="23809"/>
          <a:stretch/>
        </p:blipFill>
        <p:spPr>
          <a:xfrm>
            <a:off x="0" y="0"/>
            <a:ext cx="9225625" cy="5143499"/>
          </a:xfrm>
          <a:prstGeom prst="rect">
            <a:avLst/>
          </a:prstGeom>
        </p:spPr>
      </p:pic>
      <p:sp>
        <p:nvSpPr>
          <p:cNvPr id="18" name="Rechteck 17">
            <a:extLst>
              <a:ext uri="{FF2B5EF4-FFF2-40B4-BE49-F238E27FC236}">
                <a16:creationId xmlns:a16="http://schemas.microsoft.com/office/drawing/2014/main" id="{D568299D-6008-42C0-9525-1EF44131CD51}"/>
              </a:ext>
            </a:extLst>
          </p:cNvPr>
          <p:cNvSpPr/>
          <p:nvPr userDrawn="1"/>
        </p:nvSpPr>
        <p:spPr bwMode="auto">
          <a:xfrm>
            <a:off x="3698425" y="824598"/>
            <a:ext cx="1747151" cy="3494304"/>
          </a:xfrm>
          <a:prstGeom prst="rect">
            <a:avLst/>
          </a:prstGeom>
          <a:solidFill>
            <a:schemeClr val="tx1">
              <a:alpha val="90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pic>
        <p:nvPicPr>
          <p:cNvPr id="19" name="Grafik 18">
            <a:extLst>
              <a:ext uri="{FF2B5EF4-FFF2-40B4-BE49-F238E27FC236}">
                <a16:creationId xmlns:a16="http://schemas.microsoft.com/office/drawing/2014/main" id="{C2CA41A5-58EE-4852-B1DF-4DA340692B6D}"/>
              </a:ext>
            </a:extLst>
          </p:cNvPr>
          <p:cNvPicPr>
            <a:picLocks noChangeAspect="1"/>
          </p:cNvPicPr>
          <p:nvPr userDrawn="1"/>
        </p:nvPicPr>
        <p:blipFill>
          <a:blip r:embed="rId3"/>
          <a:stretch>
            <a:fillRect/>
          </a:stretch>
        </p:blipFill>
        <p:spPr>
          <a:xfrm>
            <a:off x="4016672" y="1264831"/>
            <a:ext cx="1182028" cy="2466568"/>
          </a:xfrm>
          <a:prstGeom prst="rect">
            <a:avLst/>
          </a:prstGeom>
        </p:spPr>
      </p:pic>
      <p:sp>
        <p:nvSpPr>
          <p:cNvPr id="20" name="Titelplatzhalter 1">
            <a:extLst>
              <a:ext uri="{FF2B5EF4-FFF2-40B4-BE49-F238E27FC236}">
                <a16:creationId xmlns:a16="http://schemas.microsoft.com/office/drawing/2014/main" id="{C21F6DAC-5F0F-496E-A3DB-F21CA064A0B8}"/>
              </a:ext>
            </a:extLst>
          </p:cNvPr>
          <p:cNvSpPr>
            <a:spLocks noGrp="1"/>
          </p:cNvSpPr>
          <p:nvPr>
            <p:ph type="title" hasCustomPrompt="1"/>
          </p:nvPr>
        </p:nvSpPr>
        <p:spPr>
          <a:xfrm>
            <a:off x="287524" y="231490"/>
            <a:ext cx="2771589" cy="2196244"/>
          </a:xfrm>
          <a:prstGeom prst="rect">
            <a:avLst/>
          </a:prstGeom>
        </p:spPr>
        <p:txBody>
          <a:bodyPr vert="horz" lIns="91440" tIns="45720" rIns="91440" bIns="45720" rtlCol="0" anchor="t">
            <a:normAutofit/>
          </a:bodyPr>
          <a:lstStyle>
            <a:lvl1pPr>
              <a:defRPr sz="2400">
                <a:solidFill>
                  <a:schemeClr val="bg1"/>
                </a:solidFill>
              </a:defRPr>
            </a:lvl1pPr>
          </a:lstStyle>
          <a:p>
            <a:r>
              <a:rPr lang="de-DE" dirty="0"/>
              <a:t>DE GRUYTER</a:t>
            </a:r>
            <a:br>
              <a:rPr lang="de-DE" dirty="0"/>
            </a:br>
            <a:r>
              <a:rPr lang="de-DE" dirty="0"/>
              <a:t>THEMA</a:t>
            </a:r>
          </a:p>
        </p:txBody>
      </p:sp>
    </p:spTree>
    <p:extLst>
      <p:ext uri="{BB962C8B-B14F-4D97-AF65-F5344CB8AC3E}">
        <p14:creationId xmlns:p14="http://schemas.microsoft.com/office/powerpoint/2010/main" val="2367946557"/>
      </p:ext>
    </p:extLst>
  </p:cSld>
  <p:clrMapOvr>
    <a:masterClrMapping/>
  </p:clrMapOvr>
  <p:extLst>
    <p:ext uri="{DCECCB84-F9BA-43D5-87BE-67443E8EF086}">
      <p15:sldGuideLst xmlns:p15="http://schemas.microsoft.com/office/powerpoint/2012/main">
        <p15:guide id="1" orient="horz" pos="191" userDrawn="1">
          <p15:clr>
            <a:srgbClr val="FBAE40"/>
          </p15:clr>
        </p15:guide>
        <p15:guide id="2" pos="249" userDrawn="1">
          <p15:clr>
            <a:srgbClr val="FBAE40"/>
          </p15:clr>
        </p15:guide>
        <p15:guide id="3" pos="192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torys">
    <p:spTree>
      <p:nvGrpSpPr>
        <p:cNvPr id="1" name=""/>
        <p:cNvGrpSpPr/>
        <p:nvPr/>
      </p:nvGrpSpPr>
      <p:grpSpPr>
        <a:xfrm>
          <a:off x="0" y="0"/>
          <a:ext cx="0" cy="0"/>
          <a:chOff x="0" y="0"/>
          <a:chExt cx="0" cy="0"/>
        </a:xfrm>
      </p:grpSpPr>
      <p:sp>
        <p:nvSpPr>
          <p:cNvPr id="8" name="Bildplatzhalter 18">
            <a:extLst>
              <a:ext uri="{FF2B5EF4-FFF2-40B4-BE49-F238E27FC236}">
                <a16:creationId xmlns:a16="http://schemas.microsoft.com/office/drawing/2014/main" id="{2F225CFB-CDF3-4630-B7D0-0EEEC4F3A561}"/>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9" name="Inhaltsplatzhalter 2">
            <a:extLst>
              <a:ext uri="{FF2B5EF4-FFF2-40B4-BE49-F238E27FC236}">
                <a16:creationId xmlns:a16="http://schemas.microsoft.com/office/drawing/2014/main" id="{F17E408F-6828-4723-BA3E-D34DC38E3BFB}"/>
              </a:ext>
            </a:extLst>
          </p:cNvPr>
          <p:cNvSpPr>
            <a:spLocks noGrp="1"/>
          </p:cNvSpPr>
          <p:nvPr>
            <p:ph idx="1" hasCustomPrompt="1"/>
          </p:nvPr>
        </p:nvSpPr>
        <p:spPr>
          <a:xfrm>
            <a:off x="647564" y="1716779"/>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1" name="Inhaltsplatzhalter 2">
            <a:extLst>
              <a:ext uri="{FF2B5EF4-FFF2-40B4-BE49-F238E27FC236}">
                <a16:creationId xmlns:a16="http://schemas.microsoft.com/office/drawing/2014/main" id="{60633053-5F00-482B-8D1F-3F5036FAC850}"/>
              </a:ext>
            </a:extLst>
          </p:cNvPr>
          <p:cNvSpPr>
            <a:spLocks noGrp="1"/>
          </p:cNvSpPr>
          <p:nvPr>
            <p:ph idx="21" hasCustomPrompt="1"/>
          </p:nvPr>
        </p:nvSpPr>
        <p:spPr>
          <a:xfrm>
            <a:off x="4445233" y="1716779"/>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3" name="Inhaltsplatzhalter 2">
            <a:extLst>
              <a:ext uri="{FF2B5EF4-FFF2-40B4-BE49-F238E27FC236}">
                <a16:creationId xmlns:a16="http://schemas.microsoft.com/office/drawing/2014/main" id="{B61EE54C-70F4-4AF6-BF97-29F08452205E}"/>
              </a:ext>
            </a:extLst>
          </p:cNvPr>
          <p:cNvSpPr>
            <a:spLocks noGrp="1"/>
          </p:cNvSpPr>
          <p:nvPr>
            <p:ph idx="23" hasCustomPrompt="1"/>
          </p:nvPr>
        </p:nvSpPr>
        <p:spPr>
          <a:xfrm>
            <a:off x="647564" y="3326282"/>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5" name="Inhaltsplatzhalter 2">
            <a:extLst>
              <a:ext uri="{FF2B5EF4-FFF2-40B4-BE49-F238E27FC236}">
                <a16:creationId xmlns:a16="http://schemas.microsoft.com/office/drawing/2014/main" id="{D3808C7E-8406-4AC1-86AE-49265981E513}"/>
              </a:ext>
            </a:extLst>
          </p:cNvPr>
          <p:cNvSpPr>
            <a:spLocks noGrp="1"/>
          </p:cNvSpPr>
          <p:nvPr>
            <p:ph idx="25" hasCustomPrompt="1"/>
          </p:nvPr>
        </p:nvSpPr>
        <p:spPr>
          <a:xfrm>
            <a:off x="4445233" y="3326282"/>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7" name="Inhaltsplatzhalter 2">
            <a:extLst>
              <a:ext uri="{FF2B5EF4-FFF2-40B4-BE49-F238E27FC236}">
                <a16:creationId xmlns:a16="http://schemas.microsoft.com/office/drawing/2014/main" id="{BDFA1545-E018-45B4-9071-D94110CC1646}"/>
              </a:ext>
            </a:extLst>
          </p:cNvPr>
          <p:cNvSpPr>
            <a:spLocks noGrp="1"/>
          </p:cNvSpPr>
          <p:nvPr>
            <p:ph idx="27" hasCustomPrompt="1"/>
          </p:nvPr>
        </p:nvSpPr>
        <p:spPr>
          <a:xfrm>
            <a:off x="647564" y="948543"/>
            <a:ext cx="3456384" cy="329448"/>
          </a:xfrm>
          <a:prstGeom prst="rect">
            <a:avLst/>
          </a:prstGeom>
        </p:spPr>
        <p:txBody>
          <a:bodyPr/>
          <a:lstStyle>
            <a:lvl1pPr marL="0" indent="0">
              <a:lnSpc>
                <a:spcPct val="130000"/>
              </a:lnSpc>
              <a:spcBef>
                <a:spcPts val="0"/>
              </a:spcBef>
              <a:buSzPct val="130000"/>
              <a:buFontTx/>
              <a:buNone/>
              <a:defRPr sz="900">
                <a:latin typeface="Gotham Light"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
        <p:nvSpPr>
          <p:cNvPr id="18" name="Inhaltsplatzhalter 2">
            <a:extLst>
              <a:ext uri="{FF2B5EF4-FFF2-40B4-BE49-F238E27FC236}">
                <a16:creationId xmlns:a16="http://schemas.microsoft.com/office/drawing/2014/main" id="{BB0CB27D-986F-4C58-9A00-2384514A1F69}"/>
              </a:ext>
            </a:extLst>
          </p:cNvPr>
          <p:cNvSpPr>
            <a:spLocks noGrp="1"/>
          </p:cNvSpPr>
          <p:nvPr>
            <p:ph idx="20" hasCustomPrompt="1"/>
          </p:nvPr>
        </p:nvSpPr>
        <p:spPr>
          <a:xfrm>
            <a:off x="647564" y="1368258"/>
            <a:ext cx="3456384" cy="348521"/>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19" name="Inhaltsplatzhalter 2">
            <a:extLst>
              <a:ext uri="{FF2B5EF4-FFF2-40B4-BE49-F238E27FC236}">
                <a16:creationId xmlns:a16="http://schemas.microsoft.com/office/drawing/2014/main" id="{4E23E898-5AED-469C-B422-D02B025167F0}"/>
              </a:ext>
            </a:extLst>
          </p:cNvPr>
          <p:cNvSpPr>
            <a:spLocks noGrp="1"/>
          </p:cNvSpPr>
          <p:nvPr>
            <p:ph idx="28" hasCustomPrompt="1"/>
          </p:nvPr>
        </p:nvSpPr>
        <p:spPr>
          <a:xfrm>
            <a:off x="4439314" y="1368258"/>
            <a:ext cx="3456384" cy="348521"/>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20" name="Inhaltsplatzhalter 2">
            <a:extLst>
              <a:ext uri="{FF2B5EF4-FFF2-40B4-BE49-F238E27FC236}">
                <a16:creationId xmlns:a16="http://schemas.microsoft.com/office/drawing/2014/main" id="{5E19A294-A7C2-40EF-9885-46A8BB403F1C}"/>
              </a:ext>
            </a:extLst>
          </p:cNvPr>
          <p:cNvSpPr>
            <a:spLocks noGrp="1"/>
          </p:cNvSpPr>
          <p:nvPr>
            <p:ph idx="29" hasCustomPrompt="1"/>
          </p:nvPr>
        </p:nvSpPr>
        <p:spPr>
          <a:xfrm>
            <a:off x="647564" y="2977761"/>
            <a:ext cx="3456384" cy="348521"/>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21" name="Inhaltsplatzhalter 2">
            <a:extLst>
              <a:ext uri="{FF2B5EF4-FFF2-40B4-BE49-F238E27FC236}">
                <a16:creationId xmlns:a16="http://schemas.microsoft.com/office/drawing/2014/main" id="{BD8D29EC-4FE3-467A-A077-B57230516C6E}"/>
              </a:ext>
            </a:extLst>
          </p:cNvPr>
          <p:cNvSpPr>
            <a:spLocks noGrp="1"/>
          </p:cNvSpPr>
          <p:nvPr>
            <p:ph idx="30" hasCustomPrompt="1"/>
          </p:nvPr>
        </p:nvSpPr>
        <p:spPr>
          <a:xfrm>
            <a:off x="4444727" y="2977761"/>
            <a:ext cx="3456384" cy="348521"/>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Tree>
    <p:extLst>
      <p:ext uri="{BB962C8B-B14F-4D97-AF65-F5344CB8AC3E}">
        <p14:creationId xmlns:p14="http://schemas.microsoft.com/office/powerpoint/2010/main" val="439076616"/>
      </p:ext>
    </p:extLst>
  </p:cSld>
  <p:clrMapOvr>
    <a:masterClrMapping/>
  </p:clrMapOvr>
  <p:extLst>
    <p:ext uri="{DCECCB84-F9BA-43D5-87BE-67443E8EF086}">
      <p15:sldGuideLst xmlns:p15="http://schemas.microsoft.com/office/powerpoint/2012/main">
        <p15:guide id="1" pos="453" userDrawn="1">
          <p15:clr>
            <a:srgbClr val="FBAE40"/>
          </p15:clr>
        </p15:guide>
        <p15:guide id="2" orient="horz" pos="962" userDrawn="1">
          <p15:clr>
            <a:srgbClr val="FBAE40"/>
          </p15:clr>
        </p15:guide>
        <p15:guide id="3" pos="2857" userDrawn="1">
          <p15:clr>
            <a:srgbClr val="FBAE40"/>
          </p15:clr>
        </p15:guide>
        <p15:guide id="4" orient="horz" pos="1983" userDrawn="1">
          <p15:clr>
            <a:srgbClr val="FBAE40"/>
          </p15:clr>
        </p15:guide>
        <p15:guide id="5" orient="horz" pos="71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m 1">
    <p:spTree>
      <p:nvGrpSpPr>
        <p:cNvPr id="1" name=""/>
        <p:cNvGrpSpPr/>
        <p:nvPr/>
      </p:nvGrpSpPr>
      <p:grpSpPr>
        <a:xfrm>
          <a:off x="0" y="0"/>
          <a:ext cx="0" cy="0"/>
          <a:chOff x="0" y="0"/>
          <a:chExt cx="0" cy="0"/>
        </a:xfrm>
      </p:grpSpPr>
      <p:sp>
        <p:nvSpPr>
          <p:cNvPr id="15" name="Bildplatzhalter 2">
            <a:extLst>
              <a:ext uri="{FF2B5EF4-FFF2-40B4-BE49-F238E27FC236}">
                <a16:creationId xmlns:a16="http://schemas.microsoft.com/office/drawing/2014/main" id="{5F1ED021-171B-406E-9EE0-BD92FF199011}"/>
              </a:ext>
            </a:extLst>
          </p:cNvPr>
          <p:cNvSpPr>
            <a:spLocks noGrp="1"/>
          </p:cNvSpPr>
          <p:nvPr>
            <p:ph type="pic" idx="14" hasCustomPrompt="1"/>
          </p:nvPr>
        </p:nvSpPr>
        <p:spPr>
          <a:xfrm>
            <a:off x="366206" y="1024587"/>
            <a:ext cx="6156325" cy="3275757"/>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16" name="Bildplatzhalter 18">
            <a:extLst>
              <a:ext uri="{FF2B5EF4-FFF2-40B4-BE49-F238E27FC236}">
                <a16:creationId xmlns:a16="http://schemas.microsoft.com/office/drawing/2014/main" id="{7B639D16-040A-4050-A99A-82D431D30188}"/>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17" name="Titel 1">
            <a:extLst>
              <a:ext uri="{FF2B5EF4-FFF2-40B4-BE49-F238E27FC236}">
                <a16:creationId xmlns:a16="http://schemas.microsoft.com/office/drawing/2014/main" id="{5DDC7294-C975-4E4F-A50D-45D51FFF6968}"/>
              </a:ext>
            </a:extLst>
          </p:cNvPr>
          <p:cNvSpPr>
            <a:spLocks noGrp="1"/>
          </p:cNvSpPr>
          <p:nvPr>
            <p:ph type="title" hasCustomPrompt="1"/>
          </p:nvPr>
        </p:nvSpPr>
        <p:spPr>
          <a:xfrm>
            <a:off x="251520" y="388693"/>
            <a:ext cx="4466468" cy="397545"/>
          </a:xfrm>
          <a:prstGeom prst="rect">
            <a:avLst/>
          </a:prstGeom>
        </p:spPr>
        <p:txBody>
          <a:bodyPr/>
          <a:lstStyle>
            <a:lvl1pPr algn="l">
              <a:defRPr sz="3200">
                <a:latin typeface="GothamMedium" pitchFamily="50" charset="0"/>
              </a:defRPr>
            </a:lvl1pPr>
          </a:lstStyle>
          <a:p>
            <a:r>
              <a:rPr lang="en-US" noProof="0" dirty="0"/>
              <a:t>Headline</a:t>
            </a:r>
          </a:p>
        </p:txBody>
      </p:sp>
      <p:sp>
        <p:nvSpPr>
          <p:cNvPr id="18" name="Inhaltsplatzhalter 2">
            <a:extLst>
              <a:ext uri="{FF2B5EF4-FFF2-40B4-BE49-F238E27FC236}">
                <a16:creationId xmlns:a16="http://schemas.microsoft.com/office/drawing/2014/main" id="{BFEAF4A2-E771-4C80-A065-DB626889CDC0}"/>
              </a:ext>
            </a:extLst>
          </p:cNvPr>
          <p:cNvSpPr>
            <a:spLocks noGrp="1"/>
          </p:cNvSpPr>
          <p:nvPr>
            <p:ph idx="1" hasCustomPrompt="1"/>
          </p:nvPr>
        </p:nvSpPr>
        <p:spPr>
          <a:xfrm>
            <a:off x="6768244" y="1667270"/>
            <a:ext cx="1978239" cy="2956707"/>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Tree>
    <p:extLst>
      <p:ext uri="{BB962C8B-B14F-4D97-AF65-F5344CB8AC3E}">
        <p14:creationId xmlns:p14="http://schemas.microsoft.com/office/powerpoint/2010/main" val="2724940717"/>
      </p:ext>
    </p:extLst>
  </p:cSld>
  <p:clrMapOvr>
    <a:masterClrMapping/>
  </p:clrMapOvr>
  <p:extLst>
    <p:ext uri="{DCECCB84-F9BA-43D5-87BE-67443E8EF086}">
      <p15:sldGuideLst xmlns:p15="http://schemas.microsoft.com/office/powerpoint/2012/main">
        <p15:guide id="1" pos="226" userDrawn="1">
          <p15:clr>
            <a:srgbClr val="FBAE40"/>
          </p15:clr>
        </p15:guide>
        <p15:guide id="2" orient="horz" pos="327" userDrawn="1">
          <p15:clr>
            <a:srgbClr val="FBAE40"/>
          </p15:clr>
        </p15:guide>
        <p15:guide id="3" orient="horz" pos="64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m 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C06F650-8321-4468-B1CE-977B16F6CFF4}"/>
              </a:ext>
            </a:extLst>
          </p:cNvPr>
          <p:cNvSpPr/>
          <p:nvPr userDrawn="1"/>
        </p:nvSpPr>
        <p:spPr bwMode="auto">
          <a:xfrm>
            <a:off x="395288" y="497369"/>
            <a:ext cx="1548172" cy="57606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a:p>
        </p:txBody>
      </p:sp>
      <p:sp>
        <p:nvSpPr>
          <p:cNvPr id="6" name="Bildplatzhalter 18">
            <a:extLst>
              <a:ext uri="{FF2B5EF4-FFF2-40B4-BE49-F238E27FC236}">
                <a16:creationId xmlns:a16="http://schemas.microsoft.com/office/drawing/2014/main" id="{10C48927-ACCF-4545-8948-BCC322924A4E}"/>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7" name="Titel 1">
            <a:extLst>
              <a:ext uri="{FF2B5EF4-FFF2-40B4-BE49-F238E27FC236}">
                <a16:creationId xmlns:a16="http://schemas.microsoft.com/office/drawing/2014/main" id="{AB65A1C1-3610-4D77-9F0D-359851C5B9C0}"/>
              </a:ext>
            </a:extLst>
          </p:cNvPr>
          <p:cNvSpPr>
            <a:spLocks noGrp="1"/>
          </p:cNvSpPr>
          <p:nvPr>
            <p:ph type="title" hasCustomPrompt="1"/>
          </p:nvPr>
        </p:nvSpPr>
        <p:spPr>
          <a:xfrm>
            <a:off x="287524" y="428761"/>
            <a:ext cx="4466468" cy="397545"/>
          </a:xfrm>
          <a:prstGeom prst="rect">
            <a:avLst/>
          </a:prstGeom>
        </p:spPr>
        <p:txBody>
          <a:bodyPr/>
          <a:lstStyle>
            <a:lvl1pPr algn="l">
              <a:defRPr sz="3200">
                <a:latin typeface="GothamMedium" pitchFamily="50" charset="0"/>
              </a:defRPr>
            </a:lvl1pPr>
          </a:lstStyle>
          <a:p>
            <a:r>
              <a:rPr lang="en-US" noProof="0" dirty="0"/>
              <a:t>Headline</a:t>
            </a:r>
          </a:p>
        </p:txBody>
      </p:sp>
      <p:sp>
        <p:nvSpPr>
          <p:cNvPr id="8" name="Inhaltsplatzhalter 2">
            <a:extLst>
              <a:ext uri="{FF2B5EF4-FFF2-40B4-BE49-F238E27FC236}">
                <a16:creationId xmlns:a16="http://schemas.microsoft.com/office/drawing/2014/main" id="{932173F7-8215-4DC1-8535-36B4C878561C}"/>
              </a:ext>
            </a:extLst>
          </p:cNvPr>
          <p:cNvSpPr>
            <a:spLocks noGrp="1"/>
          </p:cNvSpPr>
          <p:nvPr>
            <p:ph idx="27" hasCustomPrompt="1"/>
          </p:nvPr>
        </p:nvSpPr>
        <p:spPr>
          <a:xfrm>
            <a:off x="294427" y="814968"/>
            <a:ext cx="3456384" cy="329448"/>
          </a:xfrm>
          <a:prstGeom prst="rect">
            <a:avLst/>
          </a:prstGeom>
        </p:spPr>
        <p:txBody>
          <a:bodyPr/>
          <a:lstStyle>
            <a:lvl1pPr marL="0" indent="0">
              <a:lnSpc>
                <a:spcPct val="130000"/>
              </a:lnSpc>
              <a:spcBef>
                <a:spcPts val="0"/>
              </a:spcBef>
              <a:buSzPct val="130000"/>
              <a:buFontTx/>
              <a:buNone/>
              <a:defRPr sz="900">
                <a:latin typeface="Gotham Light"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
        <p:nvSpPr>
          <p:cNvPr id="9" name="Bildplatzhalter 2">
            <a:extLst>
              <a:ext uri="{FF2B5EF4-FFF2-40B4-BE49-F238E27FC236}">
                <a16:creationId xmlns:a16="http://schemas.microsoft.com/office/drawing/2014/main" id="{DF26E957-DDF7-4877-9558-7415DA18E755}"/>
              </a:ext>
            </a:extLst>
          </p:cNvPr>
          <p:cNvSpPr>
            <a:spLocks noGrp="1"/>
          </p:cNvSpPr>
          <p:nvPr>
            <p:ph type="pic" idx="14" hasCustomPrompt="1"/>
          </p:nvPr>
        </p:nvSpPr>
        <p:spPr>
          <a:xfrm>
            <a:off x="395288" y="1275606"/>
            <a:ext cx="8353176" cy="3453222"/>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Tree>
    <p:extLst>
      <p:ext uri="{BB962C8B-B14F-4D97-AF65-F5344CB8AC3E}">
        <p14:creationId xmlns:p14="http://schemas.microsoft.com/office/powerpoint/2010/main" val="736435396"/>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327" userDrawn="1">
          <p15:clr>
            <a:srgbClr val="FBAE40"/>
          </p15:clr>
        </p15:guide>
        <p15:guide id="3" pos="551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k Beschreibung">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D0629C7A-39B9-4E12-9922-8C51C2341D15}"/>
              </a:ext>
            </a:extLst>
          </p:cNvPr>
          <p:cNvSpPr>
            <a:spLocks noGrp="1"/>
          </p:cNvSpPr>
          <p:nvPr>
            <p:ph type="pic" idx="14" hasCustomPrompt="1"/>
          </p:nvPr>
        </p:nvSpPr>
        <p:spPr>
          <a:xfrm>
            <a:off x="2931629" y="484188"/>
            <a:ext cx="5688632" cy="3635258"/>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5" name="Bildplatzhalter 18">
            <a:extLst>
              <a:ext uri="{FF2B5EF4-FFF2-40B4-BE49-F238E27FC236}">
                <a16:creationId xmlns:a16="http://schemas.microsoft.com/office/drawing/2014/main" id="{BB50E956-376F-4FB5-B412-4F8317757C54}"/>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6" name="Inhaltsplatzhalter 2">
            <a:extLst>
              <a:ext uri="{FF2B5EF4-FFF2-40B4-BE49-F238E27FC236}">
                <a16:creationId xmlns:a16="http://schemas.microsoft.com/office/drawing/2014/main" id="{15F29692-75D0-4BF8-BEFE-A35E95E293B6}"/>
              </a:ext>
            </a:extLst>
          </p:cNvPr>
          <p:cNvSpPr>
            <a:spLocks noGrp="1"/>
          </p:cNvSpPr>
          <p:nvPr>
            <p:ph idx="20" hasCustomPrompt="1"/>
          </p:nvPr>
        </p:nvSpPr>
        <p:spPr>
          <a:xfrm>
            <a:off x="523740" y="668106"/>
            <a:ext cx="2248062" cy="967541"/>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7" name="Inhaltsplatzhalter 2">
            <a:extLst>
              <a:ext uri="{FF2B5EF4-FFF2-40B4-BE49-F238E27FC236}">
                <a16:creationId xmlns:a16="http://schemas.microsoft.com/office/drawing/2014/main" id="{45F7BD6A-4789-47F4-BFA2-E34993DCE5C1}"/>
              </a:ext>
            </a:extLst>
          </p:cNvPr>
          <p:cNvSpPr>
            <a:spLocks noGrp="1"/>
          </p:cNvSpPr>
          <p:nvPr>
            <p:ph idx="1" hasCustomPrompt="1"/>
          </p:nvPr>
        </p:nvSpPr>
        <p:spPr>
          <a:xfrm>
            <a:off x="528573" y="1635647"/>
            <a:ext cx="2227868" cy="3060340"/>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8" name="Inhaltsplatzhalter 2">
            <a:extLst>
              <a:ext uri="{FF2B5EF4-FFF2-40B4-BE49-F238E27FC236}">
                <a16:creationId xmlns:a16="http://schemas.microsoft.com/office/drawing/2014/main" id="{6BA550CF-3235-4274-9C03-8A2AC526FD3D}"/>
              </a:ext>
            </a:extLst>
          </p:cNvPr>
          <p:cNvSpPr>
            <a:spLocks noGrp="1"/>
          </p:cNvSpPr>
          <p:nvPr>
            <p:ph idx="27" hasCustomPrompt="1"/>
          </p:nvPr>
        </p:nvSpPr>
        <p:spPr>
          <a:xfrm>
            <a:off x="523739" y="411423"/>
            <a:ext cx="2248062" cy="256683"/>
          </a:xfrm>
          <a:prstGeom prst="rect">
            <a:avLst/>
          </a:prstGeom>
        </p:spPr>
        <p:txBody>
          <a:bodyPr/>
          <a:lstStyle>
            <a:lvl1pPr marL="0" indent="0">
              <a:lnSpc>
                <a:spcPct val="130000"/>
              </a:lnSpc>
              <a:spcBef>
                <a:spcPts val="0"/>
              </a:spcBef>
              <a:buSzPct val="130000"/>
              <a:buFontTx/>
              <a:buNone/>
              <a:defRPr sz="900">
                <a:latin typeface="Gotham Light"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Tree>
    <p:extLst>
      <p:ext uri="{BB962C8B-B14F-4D97-AF65-F5344CB8AC3E}">
        <p14:creationId xmlns:p14="http://schemas.microsoft.com/office/powerpoint/2010/main" val="599277440"/>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305" userDrawn="1">
          <p15:clr>
            <a:srgbClr val="FBAE40"/>
          </p15:clr>
        </p15:guide>
        <p15:guide id="3" pos="24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Underline">
    <p:spTree>
      <p:nvGrpSpPr>
        <p:cNvPr id="1" name=""/>
        <p:cNvGrpSpPr/>
        <p:nvPr/>
      </p:nvGrpSpPr>
      <p:grpSpPr>
        <a:xfrm>
          <a:off x="0" y="0"/>
          <a:ext cx="0" cy="0"/>
          <a:chOff x="0" y="0"/>
          <a:chExt cx="0" cy="0"/>
        </a:xfrm>
      </p:grpSpPr>
      <p:sp>
        <p:nvSpPr>
          <p:cNvPr id="3" name="Bildplatzhalter 18">
            <a:extLst>
              <a:ext uri="{FF2B5EF4-FFF2-40B4-BE49-F238E27FC236}">
                <a16:creationId xmlns:a16="http://schemas.microsoft.com/office/drawing/2014/main" id="{8DD093AD-4FBA-45B3-8B47-701C5CBF37FB}"/>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Tree>
    <p:extLst>
      <p:ext uri="{BB962C8B-B14F-4D97-AF65-F5344CB8AC3E}">
        <p14:creationId xmlns:p14="http://schemas.microsoft.com/office/powerpoint/2010/main" val="363084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81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LAYOUT main #2 light imag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A5BEDE2-DE06-55F0-9859-B1EF7826F755}"/>
              </a:ext>
            </a:extLst>
          </p:cNvPr>
          <p:cNvPicPr>
            <a:picLocks noChangeAspect="1"/>
          </p:cNvPicPr>
          <p:nvPr userDrawn="1"/>
        </p:nvPicPr>
        <p:blipFill>
          <a:blip r:embed="rId2">
            <a:extLst>
              <a:ext uri="{28A0092B-C50C-407E-A947-70E740481C1C}">
                <a14:useLocalDpi xmlns:a14="http://schemas.microsoft.com/office/drawing/2010/main" val="0"/>
              </a:ext>
            </a:extLst>
          </a:blip>
          <a:srcRect t="10990" b="10990"/>
          <a:stretch/>
        </p:blipFill>
        <p:spPr>
          <a:xfrm>
            <a:off x="0" y="1"/>
            <a:ext cx="9225625" cy="5143499"/>
          </a:xfrm>
          <a:prstGeom prst="rect">
            <a:avLst/>
          </a:prstGeom>
        </p:spPr>
      </p:pic>
      <p:pic>
        <p:nvPicPr>
          <p:cNvPr id="9" name="Grafik 8">
            <a:extLst>
              <a:ext uri="{FF2B5EF4-FFF2-40B4-BE49-F238E27FC236}">
                <a16:creationId xmlns:a16="http://schemas.microsoft.com/office/drawing/2014/main" id="{AE83DBE3-6D55-A51E-8744-C464F65EA84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5288" y="396000"/>
            <a:ext cx="720080" cy="1440160"/>
          </a:xfrm>
          <a:prstGeom prst="rect">
            <a:avLst/>
          </a:prstGeom>
        </p:spPr>
      </p:pic>
      <p:sp>
        <p:nvSpPr>
          <p:cNvPr id="10" name="Titelplatzhalter 1">
            <a:extLst>
              <a:ext uri="{FF2B5EF4-FFF2-40B4-BE49-F238E27FC236}">
                <a16:creationId xmlns:a16="http://schemas.microsoft.com/office/drawing/2014/main" id="{76056EC5-543F-6CC6-2F84-5C28393F4189}"/>
              </a:ext>
            </a:extLst>
          </p:cNvPr>
          <p:cNvSpPr>
            <a:spLocks noGrp="1"/>
          </p:cNvSpPr>
          <p:nvPr>
            <p:ph type="title" hasCustomPrompt="1"/>
          </p:nvPr>
        </p:nvSpPr>
        <p:spPr>
          <a:xfrm>
            <a:off x="1367644" y="375506"/>
            <a:ext cx="5472608" cy="1476165"/>
          </a:xfrm>
          <a:prstGeom prst="rect">
            <a:avLst/>
          </a:prstGeom>
        </p:spPr>
        <p:txBody>
          <a:bodyPr vert="horz" lIns="91440" tIns="45720" rIns="91440" bIns="45720" rtlCol="0" anchor="t">
            <a:normAutofit/>
          </a:bodyPr>
          <a:lstStyle>
            <a:lvl1pPr>
              <a:lnSpc>
                <a:spcPct val="100000"/>
              </a:lnSpc>
              <a:defRPr sz="2400">
                <a:solidFill>
                  <a:srgbClr val="2B2B2E"/>
                </a:solidFill>
              </a:defRPr>
            </a:lvl1pPr>
          </a:lstStyle>
          <a:p>
            <a:pPr algn="l">
              <a:lnSpc>
                <a:spcPct val="90000"/>
              </a:lnSpc>
            </a:pPr>
            <a:r>
              <a:rPr lang="de-DE" sz="2400" cap="none" dirty="0">
                <a:solidFill>
                  <a:schemeClr val="bg1"/>
                </a:solidFill>
                <a:latin typeface="+mj-lt"/>
              </a:rPr>
              <a:t>DE GRUYTER</a:t>
            </a:r>
            <a:br>
              <a:rPr lang="de-DE" sz="2400" cap="none" dirty="0">
                <a:solidFill>
                  <a:schemeClr val="bg1"/>
                </a:solidFill>
                <a:latin typeface="+mj-lt"/>
              </a:rPr>
            </a:br>
            <a:r>
              <a:rPr lang="de-DE" sz="2400" cap="none" dirty="0">
                <a:solidFill>
                  <a:schemeClr val="bg1"/>
                </a:solidFill>
                <a:latin typeface="+mj-lt"/>
                <a:cs typeface="Gotham Bold" pitchFamily="2" charset="0"/>
              </a:rPr>
              <a:t>PRESENTATION</a:t>
            </a:r>
            <a:br>
              <a:rPr lang="de-DE" sz="2400" cap="none" dirty="0">
                <a:solidFill>
                  <a:schemeClr val="bg1"/>
                </a:solidFill>
                <a:latin typeface="+mj-lt"/>
                <a:cs typeface="Gotham Bold" pitchFamily="2" charset="0"/>
              </a:rPr>
            </a:br>
            <a:r>
              <a:rPr lang="de-DE" sz="2400" cap="none" dirty="0">
                <a:solidFill>
                  <a:schemeClr val="bg1"/>
                </a:solidFill>
                <a:latin typeface="+mj-lt"/>
                <a:cs typeface="Gotham Bold" pitchFamily="2" charset="0"/>
              </a:rPr>
              <a:t>TITLE OR TOPIC</a:t>
            </a:r>
            <a:br>
              <a:rPr lang="de-DE" sz="2400" cap="none" dirty="0">
                <a:solidFill>
                  <a:schemeClr val="bg1"/>
                </a:solidFill>
                <a:latin typeface="+mj-lt"/>
                <a:cs typeface="Gotham Bold" pitchFamily="2" charset="0"/>
              </a:rPr>
            </a:br>
            <a:r>
              <a:rPr lang="de-DE" sz="2400" cap="none" dirty="0">
                <a:solidFill>
                  <a:schemeClr val="bg1"/>
                </a:solidFill>
                <a:latin typeface="+mj-lt"/>
                <a:cs typeface="Gotham Bold" pitchFamily="2" charset="0"/>
              </a:rPr>
              <a:t>2022</a:t>
            </a:r>
          </a:p>
        </p:txBody>
      </p:sp>
    </p:spTree>
    <p:extLst>
      <p:ext uri="{BB962C8B-B14F-4D97-AF65-F5344CB8AC3E}">
        <p14:creationId xmlns:p14="http://schemas.microsoft.com/office/powerpoint/2010/main" val="2515509049"/>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Vergleich">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1DCFA7E-F886-4B19-B537-95A709B65F12}"/>
              </a:ext>
            </a:extLst>
          </p:cNvPr>
          <p:cNvSpPr/>
          <p:nvPr userDrawn="1"/>
        </p:nvSpPr>
        <p:spPr bwMode="auto">
          <a:xfrm>
            <a:off x="71500" y="0"/>
            <a:ext cx="1548172" cy="57606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a:p>
        </p:txBody>
      </p:sp>
      <p:sp>
        <p:nvSpPr>
          <p:cNvPr id="4" name="Rechteck 3">
            <a:extLst>
              <a:ext uri="{FF2B5EF4-FFF2-40B4-BE49-F238E27FC236}">
                <a16:creationId xmlns:a16="http://schemas.microsoft.com/office/drawing/2014/main" id="{5AB03494-304D-416A-B500-F8D7FE86A5C7}"/>
              </a:ext>
            </a:extLst>
          </p:cNvPr>
          <p:cNvSpPr/>
          <p:nvPr userDrawn="1"/>
        </p:nvSpPr>
        <p:spPr bwMode="auto">
          <a:xfrm>
            <a:off x="2539774" y="1665268"/>
            <a:ext cx="1908000"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5" name="Rechteck 4">
            <a:extLst>
              <a:ext uri="{FF2B5EF4-FFF2-40B4-BE49-F238E27FC236}">
                <a16:creationId xmlns:a16="http://schemas.microsoft.com/office/drawing/2014/main" id="{5493D584-2670-42E2-97DD-9046CBA25044}"/>
              </a:ext>
            </a:extLst>
          </p:cNvPr>
          <p:cNvSpPr/>
          <p:nvPr userDrawn="1"/>
        </p:nvSpPr>
        <p:spPr bwMode="auto">
          <a:xfrm>
            <a:off x="4684013" y="1665268"/>
            <a:ext cx="1908000"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6" name="Rechteck 5">
            <a:extLst>
              <a:ext uri="{FF2B5EF4-FFF2-40B4-BE49-F238E27FC236}">
                <a16:creationId xmlns:a16="http://schemas.microsoft.com/office/drawing/2014/main" id="{C08FEADB-7136-4B5F-A19A-57C02EEDF129}"/>
              </a:ext>
            </a:extLst>
          </p:cNvPr>
          <p:cNvSpPr/>
          <p:nvPr userDrawn="1"/>
        </p:nvSpPr>
        <p:spPr bwMode="auto">
          <a:xfrm>
            <a:off x="6818822" y="1681996"/>
            <a:ext cx="1908461"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7" name="Rechteck 6">
            <a:extLst>
              <a:ext uri="{FF2B5EF4-FFF2-40B4-BE49-F238E27FC236}">
                <a16:creationId xmlns:a16="http://schemas.microsoft.com/office/drawing/2014/main" id="{ED544C7D-C949-45BE-B93B-9F9D1955F134}"/>
              </a:ext>
            </a:extLst>
          </p:cNvPr>
          <p:cNvSpPr/>
          <p:nvPr userDrawn="1"/>
        </p:nvSpPr>
        <p:spPr bwMode="auto">
          <a:xfrm>
            <a:off x="395535" y="1665268"/>
            <a:ext cx="1908000"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13" name="Bildplatzhalter 2">
            <a:extLst>
              <a:ext uri="{FF2B5EF4-FFF2-40B4-BE49-F238E27FC236}">
                <a16:creationId xmlns:a16="http://schemas.microsoft.com/office/drawing/2014/main" id="{E1998A9F-7FD4-4861-AF1D-D2CFD63AF5D7}"/>
              </a:ext>
            </a:extLst>
          </p:cNvPr>
          <p:cNvSpPr>
            <a:spLocks noGrp="1"/>
          </p:cNvSpPr>
          <p:nvPr>
            <p:ph type="pic" idx="14" hasCustomPrompt="1"/>
          </p:nvPr>
        </p:nvSpPr>
        <p:spPr>
          <a:xfrm>
            <a:off x="392250" y="1657305"/>
            <a:ext cx="19080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4" name="Bildplatzhalter 2">
            <a:extLst>
              <a:ext uri="{FF2B5EF4-FFF2-40B4-BE49-F238E27FC236}">
                <a16:creationId xmlns:a16="http://schemas.microsoft.com/office/drawing/2014/main" id="{0FF261BB-4BD1-4A6D-AFCC-0592764161C9}"/>
              </a:ext>
            </a:extLst>
          </p:cNvPr>
          <p:cNvSpPr>
            <a:spLocks noGrp="1"/>
          </p:cNvSpPr>
          <p:nvPr>
            <p:ph type="pic" idx="20" hasCustomPrompt="1"/>
          </p:nvPr>
        </p:nvSpPr>
        <p:spPr>
          <a:xfrm>
            <a:off x="2539774" y="1657305"/>
            <a:ext cx="19066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5" name="Bildplatzhalter 2">
            <a:extLst>
              <a:ext uri="{FF2B5EF4-FFF2-40B4-BE49-F238E27FC236}">
                <a16:creationId xmlns:a16="http://schemas.microsoft.com/office/drawing/2014/main" id="{4D1274D7-B5E9-475B-B0C4-F8F1E79E558D}"/>
              </a:ext>
            </a:extLst>
          </p:cNvPr>
          <p:cNvSpPr>
            <a:spLocks noGrp="1"/>
          </p:cNvSpPr>
          <p:nvPr>
            <p:ph type="pic" idx="21" hasCustomPrompt="1"/>
          </p:nvPr>
        </p:nvSpPr>
        <p:spPr>
          <a:xfrm>
            <a:off x="4685413" y="1657305"/>
            <a:ext cx="19066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6" name="Bildplatzhalter 2">
            <a:extLst>
              <a:ext uri="{FF2B5EF4-FFF2-40B4-BE49-F238E27FC236}">
                <a16:creationId xmlns:a16="http://schemas.microsoft.com/office/drawing/2014/main" id="{E41F0435-8C29-4AA4-85A9-AE449D065067}"/>
              </a:ext>
            </a:extLst>
          </p:cNvPr>
          <p:cNvSpPr>
            <a:spLocks noGrp="1"/>
          </p:cNvSpPr>
          <p:nvPr>
            <p:ph type="pic" idx="22" hasCustomPrompt="1"/>
          </p:nvPr>
        </p:nvSpPr>
        <p:spPr>
          <a:xfrm>
            <a:off x="6819283" y="1657305"/>
            <a:ext cx="19080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7" name="Bildplatzhalter 18">
            <a:extLst>
              <a:ext uri="{FF2B5EF4-FFF2-40B4-BE49-F238E27FC236}">
                <a16:creationId xmlns:a16="http://schemas.microsoft.com/office/drawing/2014/main" id="{E7F9CF40-505D-46AD-A8A3-2248C1812C5F}"/>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18" name="Titel 1">
            <a:extLst>
              <a:ext uri="{FF2B5EF4-FFF2-40B4-BE49-F238E27FC236}">
                <a16:creationId xmlns:a16="http://schemas.microsoft.com/office/drawing/2014/main" id="{8C671EA2-B025-4A97-B384-FD0C5DDDD973}"/>
              </a:ext>
            </a:extLst>
          </p:cNvPr>
          <p:cNvSpPr>
            <a:spLocks noGrp="1"/>
          </p:cNvSpPr>
          <p:nvPr>
            <p:ph type="title" hasCustomPrompt="1"/>
          </p:nvPr>
        </p:nvSpPr>
        <p:spPr>
          <a:xfrm>
            <a:off x="286355" y="391187"/>
            <a:ext cx="5113737" cy="397545"/>
          </a:xfrm>
          <a:prstGeom prst="rect">
            <a:avLst/>
          </a:prstGeom>
        </p:spPr>
        <p:txBody>
          <a:bodyPr/>
          <a:lstStyle>
            <a:lvl1pPr algn="l">
              <a:defRPr sz="3200">
                <a:latin typeface="GothamMedium" pitchFamily="50" charset="0"/>
              </a:defRPr>
            </a:lvl1pPr>
          </a:lstStyle>
          <a:p>
            <a:r>
              <a:rPr lang="en-US" noProof="0" dirty="0"/>
              <a:t>Headline</a:t>
            </a:r>
          </a:p>
        </p:txBody>
      </p:sp>
      <p:sp>
        <p:nvSpPr>
          <p:cNvPr id="19" name="Inhaltsplatzhalter 2">
            <a:extLst>
              <a:ext uri="{FF2B5EF4-FFF2-40B4-BE49-F238E27FC236}">
                <a16:creationId xmlns:a16="http://schemas.microsoft.com/office/drawing/2014/main" id="{7AB3110C-2B42-4F7F-9C93-21333675FF9F}"/>
              </a:ext>
            </a:extLst>
          </p:cNvPr>
          <p:cNvSpPr>
            <a:spLocks noGrp="1"/>
          </p:cNvSpPr>
          <p:nvPr>
            <p:ph idx="23" hasCustomPrompt="1"/>
          </p:nvPr>
        </p:nvSpPr>
        <p:spPr>
          <a:xfrm>
            <a:off x="498261"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20" name="Inhaltsplatzhalter 2">
            <a:extLst>
              <a:ext uri="{FF2B5EF4-FFF2-40B4-BE49-F238E27FC236}">
                <a16:creationId xmlns:a16="http://schemas.microsoft.com/office/drawing/2014/main" id="{E816EB54-43EA-4B79-8D2A-5908F8810330}"/>
              </a:ext>
            </a:extLst>
          </p:cNvPr>
          <p:cNvSpPr>
            <a:spLocks noGrp="1"/>
          </p:cNvSpPr>
          <p:nvPr>
            <p:ph idx="24" hasCustomPrompt="1"/>
          </p:nvPr>
        </p:nvSpPr>
        <p:spPr>
          <a:xfrm>
            <a:off x="498261" y="2856021"/>
            <a:ext cx="1693710" cy="384896"/>
          </a:xfrm>
          <a:prstGeom prst="rect">
            <a:avLst/>
          </a:prstGeom>
        </p:spPr>
        <p:txBody>
          <a:bodyPr/>
          <a:lstStyle>
            <a:lvl1pPr marL="0" indent="0">
              <a:lnSpc>
                <a:spcPct val="130000"/>
              </a:lnSpc>
              <a:spcBef>
                <a:spcPts val="0"/>
              </a:spcBef>
              <a:buSzPct val="130000"/>
              <a:buFontTx/>
              <a:buNone/>
              <a:defRPr sz="2000">
                <a:latin typeface="Gotham Book"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a:solidFill>
                  <a:srgbClr val="00729A"/>
                </a:solidFill>
                <a:latin typeface="Times LT Std Semibold" pitchFamily="2" charset="0"/>
              </a:rPr>
              <a:t>Eins</a:t>
            </a:r>
          </a:p>
        </p:txBody>
      </p:sp>
      <p:sp>
        <p:nvSpPr>
          <p:cNvPr id="21" name="Inhaltsplatzhalter 2">
            <a:extLst>
              <a:ext uri="{FF2B5EF4-FFF2-40B4-BE49-F238E27FC236}">
                <a16:creationId xmlns:a16="http://schemas.microsoft.com/office/drawing/2014/main" id="{F31B3C79-766D-4192-878B-410E2883DEE2}"/>
              </a:ext>
            </a:extLst>
          </p:cNvPr>
          <p:cNvSpPr>
            <a:spLocks noGrp="1"/>
          </p:cNvSpPr>
          <p:nvPr>
            <p:ph idx="25" hasCustomPrompt="1"/>
          </p:nvPr>
        </p:nvSpPr>
        <p:spPr>
          <a:xfrm>
            <a:off x="2647187"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22" name="Inhaltsplatzhalter 2">
            <a:extLst>
              <a:ext uri="{FF2B5EF4-FFF2-40B4-BE49-F238E27FC236}">
                <a16:creationId xmlns:a16="http://schemas.microsoft.com/office/drawing/2014/main" id="{0D3D1F91-5A52-41DA-84C4-0811778C75E3}"/>
              </a:ext>
            </a:extLst>
          </p:cNvPr>
          <p:cNvSpPr>
            <a:spLocks noGrp="1"/>
          </p:cNvSpPr>
          <p:nvPr>
            <p:ph idx="26" hasCustomPrompt="1"/>
          </p:nvPr>
        </p:nvSpPr>
        <p:spPr>
          <a:xfrm>
            <a:off x="2647187" y="2856021"/>
            <a:ext cx="1693710" cy="384896"/>
          </a:xfrm>
          <a:prstGeom prst="rect">
            <a:avLst/>
          </a:prstGeom>
        </p:spPr>
        <p:txBody>
          <a:bodyPr/>
          <a:lstStyle>
            <a:lvl1pPr marL="0" indent="0">
              <a:lnSpc>
                <a:spcPct val="130000"/>
              </a:lnSpc>
              <a:spcBef>
                <a:spcPts val="0"/>
              </a:spcBef>
              <a:buSzPct val="130000"/>
              <a:buFontTx/>
              <a:buNone/>
              <a:defRPr sz="2000">
                <a:latin typeface="Gotham Book"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a:solidFill>
                  <a:srgbClr val="00729A"/>
                </a:solidFill>
                <a:latin typeface="Times LT Std Semibold" pitchFamily="2" charset="0"/>
              </a:rPr>
              <a:t>Zwei</a:t>
            </a:r>
          </a:p>
        </p:txBody>
      </p:sp>
      <p:sp>
        <p:nvSpPr>
          <p:cNvPr id="23" name="Inhaltsplatzhalter 2">
            <a:extLst>
              <a:ext uri="{FF2B5EF4-FFF2-40B4-BE49-F238E27FC236}">
                <a16:creationId xmlns:a16="http://schemas.microsoft.com/office/drawing/2014/main" id="{99EC0277-CDEF-4D14-9741-68A4E2CF45B0}"/>
              </a:ext>
            </a:extLst>
          </p:cNvPr>
          <p:cNvSpPr>
            <a:spLocks noGrp="1"/>
          </p:cNvSpPr>
          <p:nvPr>
            <p:ph idx="27" hasCustomPrompt="1"/>
          </p:nvPr>
        </p:nvSpPr>
        <p:spPr>
          <a:xfrm>
            <a:off x="4788305"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24" name="Inhaltsplatzhalter 2">
            <a:extLst>
              <a:ext uri="{FF2B5EF4-FFF2-40B4-BE49-F238E27FC236}">
                <a16:creationId xmlns:a16="http://schemas.microsoft.com/office/drawing/2014/main" id="{05BADBDB-37AE-4AF6-8BA1-C044A42D28D7}"/>
              </a:ext>
            </a:extLst>
          </p:cNvPr>
          <p:cNvSpPr>
            <a:spLocks noGrp="1"/>
          </p:cNvSpPr>
          <p:nvPr>
            <p:ph idx="28" hasCustomPrompt="1"/>
          </p:nvPr>
        </p:nvSpPr>
        <p:spPr>
          <a:xfrm>
            <a:off x="4788305" y="2856021"/>
            <a:ext cx="1693710" cy="384896"/>
          </a:xfrm>
          <a:prstGeom prst="rect">
            <a:avLst/>
          </a:prstGeom>
        </p:spPr>
        <p:txBody>
          <a:bodyPr/>
          <a:lstStyle>
            <a:lvl1pPr marL="0" indent="0">
              <a:lnSpc>
                <a:spcPct val="130000"/>
              </a:lnSpc>
              <a:spcBef>
                <a:spcPts val="0"/>
              </a:spcBef>
              <a:buSzPct val="130000"/>
              <a:buFontTx/>
              <a:buNone/>
              <a:defRPr sz="2000">
                <a:latin typeface="Gotham Book"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a:solidFill>
                  <a:srgbClr val="00729A"/>
                </a:solidFill>
                <a:latin typeface="Times LT Std Semibold" pitchFamily="2" charset="0"/>
              </a:rPr>
              <a:t>Drei</a:t>
            </a:r>
          </a:p>
        </p:txBody>
      </p:sp>
      <p:sp>
        <p:nvSpPr>
          <p:cNvPr id="25" name="Inhaltsplatzhalter 2">
            <a:extLst>
              <a:ext uri="{FF2B5EF4-FFF2-40B4-BE49-F238E27FC236}">
                <a16:creationId xmlns:a16="http://schemas.microsoft.com/office/drawing/2014/main" id="{66035E6D-4465-4986-96A5-04365C41D316}"/>
              </a:ext>
            </a:extLst>
          </p:cNvPr>
          <p:cNvSpPr>
            <a:spLocks noGrp="1"/>
          </p:cNvSpPr>
          <p:nvPr>
            <p:ph idx="29" hasCustomPrompt="1"/>
          </p:nvPr>
        </p:nvSpPr>
        <p:spPr>
          <a:xfrm>
            <a:off x="6925699"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26" name="Inhaltsplatzhalter 2">
            <a:extLst>
              <a:ext uri="{FF2B5EF4-FFF2-40B4-BE49-F238E27FC236}">
                <a16:creationId xmlns:a16="http://schemas.microsoft.com/office/drawing/2014/main" id="{F0157B6C-9F9C-410A-BE65-32AB63A259D3}"/>
              </a:ext>
            </a:extLst>
          </p:cNvPr>
          <p:cNvSpPr>
            <a:spLocks noGrp="1"/>
          </p:cNvSpPr>
          <p:nvPr>
            <p:ph idx="30" hasCustomPrompt="1"/>
          </p:nvPr>
        </p:nvSpPr>
        <p:spPr>
          <a:xfrm>
            <a:off x="6925699" y="2856021"/>
            <a:ext cx="1693710" cy="384896"/>
          </a:xfrm>
          <a:prstGeom prst="rect">
            <a:avLst/>
          </a:prstGeom>
        </p:spPr>
        <p:txBody>
          <a:bodyPr/>
          <a:lstStyle>
            <a:lvl1pPr marL="0" indent="0">
              <a:lnSpc>
                <a:spcPct val="130000"/>
              </a:lnSpc>
              <a:spcBef>
                <a:spcPts val="0"/>
              </a:spcBef>
              <a:buSzPct val="130000"/>
              <a:buFontTx/>
              <a:buNone/>
              <a:defRPr sz="2000">
                <a:latin typeface="Gotham Book"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a:solidFill>
                  <a:srgbClr val="00729A"/>
                </a:solidFill>
                <a:latin typeface="Times LT Std Semibold" pitchFamily="2" charset="0"/>
              </a:rPr>
              <a:t>Vier</a:t>
            </a:r>
          </a:p>
        </p:txBody>
      </p:sp>
    </p:spTree>
    <p:extLst>
      <p:ext uri="{BB962C8B-B14F-4D97-AF65-F5344CB8AC3E}">
        <p14:creationId xmlns:p14="http://schemas.microsoft.com/office/powerpoint/2010/main" val="1299419984"/>
      </p:ext>
    </p:extLst>
  </p:cSld>
  <p:clrMapOvr>
    <a:masterClrMapping/>
  </p:clrMapOvr>
  <p:extLst>
    <p:ext uri="{DCECCB84-F9BA-43D5-87BE-67443E8EF086}">
      <p15:sldGuideLst xmlns:p15="http://schemas.microsoft.com/office/powerpoint/2012/main">
        <p15:guide id="1" orient="horz" pos="327" userDrawn="1">
          <p15:clr>
            <a:srgbClr val="FBAE40"/>
          </p15:clr>
        </p15:guide>
        <p15:guide id="2" pos="24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CIAL LAYOUTS Intertitle">
    <p:spTree>
      <p:nvGrpSpPr>
        <p:cNvPr id="1" name=""/>
        <p:cNvGrpSpPr/>
        <p:nvPr/>
      </p:nvGrpSpPr>
      <p:grpSpPr>
        <a:xfrm>
          <a:off x="0" y="0"/>
          <a:ext cx="0" cy="0"/>
          <a:chOff x="0" y="0"/>
          <a:chExt cx="0" cy="0"/>
        </a:xfrm>
      </p:grpSpPr>
      <p:sp>
        <p:nvSpPr>
          <p:cNvPr id="12" name="TextBox 5">
            <a:extLst>
              <a:ext uri="{FF2B5EF4-FFF2-40B4-BE49-F238E27FC236}">
                <a16:creationId xmlns:a16="http://schemas.microsoft.com/office/drawing/2014/main" id="{F8F31D45-0128-08B8-5B0A-63616D47BDF8}"/>
              </a:ext>
            </a:extLst>
          </p:cNvPr>
          <p:cNvSpPr txBox="1"/>
          <p:nvPr userDrawn="1"/>
        </p:nvSpPr>
        <p:spPr>
          <a:xfrm>
            <a:off x="0" y="0"/>
            <a:ext cx="9144000" cy="4927476"/>
          </a:xfrm>
          <a:prstGeom prst="rect">
            <a:avLst/>
          </a:prstGeom>
          <a:solidFill>
            <a:srgbClr val="F18700"/>
          </a:solidFill>
        </p:spPr>
        <p:txBody>
          <a:bodyPr wrap="square" lIns="720000" tIns="972000" rIns="1152000" bIns="180000" rtlCol="0" anchor="t">
            <a:noAutofit/>
          </a:bodyPr>
          <a:lstStyle/>
          <a:p>
            <a:pPr lvl="0">
              <a:lnSpc>
                <a:spcPct val="90000"/>
              </a:lnSpc>
              <a:defRPr/>
            </a:pPr>
            <a:endParaRPr kumimoji="0" lang="fr-FR" sz="4400" u="none" strike="noStrike" kern="1200" cap="none" spc="0" normalizeH="0" baseline="0" noProof="0" dirty="0">
              <a:ln>
                <a:noFill/>
              </a:ln>
              <a:solidFill>
                <a:schemeClr val="bg1"/>
              </a:solidFill>
              <a:effectLst/>
              <a:uLnTx/>
              <a:uFillTx/>
              <a:latin typeface="+mj-lt"/>
              <a:cs typeface="Gotham Medium" pitchFamily="2" charset="0"/>
            </a:endParaRPr>
          </a:p>
        </p:txBody>
      </p:sp>
      <p:sp>
        <p:nvSpPr>
          <p:cNvPr id="13" name="Titelplatzhalter 1">
            <a:extLst>
              <a:ext uri="{FF2B5EF4-FFF2-40B4-BE49-F238E27FC236}">
                <a16:creationId xmlns:a16="http://schemas.microsoft.com/office/drawing/2014/main" id="{81B9B4E5-14DD-CBA2-BE70-F917021A1E84}"/>
              </a:ext>
            </a:extLst>
          </p:cNvPr>
          <p:cNvSpPr>
            <a:spLocks noGrp="1"/>
          </p:cNvSpPr>
          <p:nvPr>
            <p:ph type="title" hasCustomPrompt="1"/>
          </p:nvPr>
        </p:nvSpPr>
        <p:spPr>
          <a:xfrm>
            <a:off x="649058" y="987635"/>
            <a:ext cx="7667358" cy="1476165"/>
          </a:xfrm>
          <a:prstGeom prst="rect">
            <a:avLst/>
          </a:prstGeom>
        </p:spPr>
        <p:txBody>
          <a:bodyPr vert="horz" lIns="91440" tIns="45720" rIns="91440" bIns="45720" rtlCol="0" anchor="t">
            <a:normAutofit/>
          </a:bodyPr>
          <a:lstStyle>
            <a:lvl1pPr>
              <a:lnSpc>
                <a:spcPct val="90000"/>
              </a:lnSpc>
              <a:defRPr sz="4400">
                <a:solidFill>
                  <a:schemeClr val="bg1"/>
                </a:solidFill>
                <a:latin typeface="GothamBold" pitchFamily="50" charset="0"/>
              </a:defRPr>
            </a:lvl1pPr>
          </a:lstStyle>
          <a:p>
            <a:pPr lvl="0">
              <a:lnSpc>
                <a:spcPct val="90000"/>
              </a:lnSpc>
              <a:defRPr/>
            </a:pPr>
            <a:r>
              <a:rPr lang="fr-FR" sz="2400" dirty="0" err="1">
                <a:solidFill>
                  <a:schemeClr val="bg1"/>
                </a:solidFill>
                <a:latin typeface="+mj-lt"/>
                <a:cs typeface="Gotham Medium" pitchFamily="2" charset="0"/>
              </a:rPr>
              <a:t>Separator</a:t>
            </a:r>
            <a:r>
              <a:rPr lang="fr-FR" sz="2400" dirty="0">
                <a:solidFill>
                  <a:schemeClr val="bg1"/>
                </a:solidFill>
                <a:latin typeface="+mj-lt"/>
                <a:cs typeface="Gotham Medium" pitchFamily="2" charset="0"/>
              </a:rPr>
              <a:t>/</a:t>
            </a:r>
            <a:r>
              <a:rPr lang="fr-FR" sz="2400" dirty="0" err="1">
                <a:solidFill>
                  <a:schemeClr val="bg1"/>
                </a:solidFill>
                <a:latin typeface="+mj-lt"/>
                <a:cs typeface="Gotham Medium" pitchFamily="2" charset="0"/>
              </a:rPr>
              <a:t>Intertitle</a:t>
            </a:r>
            <a:r>
              <a:rPr lang="fr-FR" sz="2400" dirty="0">
                <a:solidFill>
                  <a:schemeClr val="bg1"/>
                </a:solidFill>
                <a:latin typeface="+mj-lt"/>
                <a:cs typeface="Gotham Medium" pitchFamily="2" charset="0"/>
              </a:rPr>
              <a:t> slide</a:t>
            </a:r>
            <a:br>
              <a:rPr lang="fr-FR" sz="2400" dirty="0">
                <a:solidFill>
                  <a:schemeClr val="bg1"/>
                </a:solidFill>
                <a:latin typeface="+mj-lt"/>
                <a:cs typeface="Gotham Medium" pitchFamily="2" charset="0"/>
              </a:rPr>
            </a:br>
            <a:r>
              <a:rPr lang="fr-FR" sz="2400" dirty="0">
                <a:solidFill>
                  <a:schemeClr val="bg1"/>
                </a:solidFill>
                <a:latin typeface="+mj-lt"/>
                <a:cs typeface="Gotham Medium" pitchFamily="2" charset="0"/>
              </a:rPr>
              <a:t>White font on black background, </a:t>
            </a:r>
            <a:br>
              <a:rPr lang="fr-FR" sz="2400" dirty="0">
                <a:solidFill>
                  <a:schemeClr val="bg1"/>
                </a:solidFill>
                <a:latin typeface="+mj-lt"/>
                <a:cs typeface="Gotham Medium" pitchFamily="2" charset="0"/>
              </a:rPr>
            </a:br>
            <a:r>
              <a:rPr lang="fr-FR" sz="2400" dirty="0">
                <a:solidFill>
                  <a:schemeClr val="bg1"/>
                </a:solidFill>
                <a:latin typeface="+mj-lt"/>
                <a:cs typeface="Gotham Medium" pitchFamily="2" charset="0"/>
              </a:rPr>
              <a:t>font size 44 pt</a:t>
            </a:r>
            <a:endParaRPr kumimoji="0" lang="fr-FR" sz="2400" u="none" strike="noStrike" kern="1200" cap="none" spc="0" normalizeH="0" baseline="0" noProof="0" dirty="0">
              <a:ln>
                <a:noFill/>
              </a:ln>
              <a:solidFill>
                <a:schemeClr val="bg1"/>
              </a:solidFill>
              <a:effectLst/>
              <a:uLnTx/>
              <a:uFillTx/>
              <a:latin typeface="+mj-lt"/>
              <a:cs typeface="Gotham Medium" pitchFamily="2" charset="0"/>
            </a:endParaRPr>
          </a:p>
        </p:txBody>
      </p:sp>
    </p:spTree>
    <p:extLst>
      <p:ext uri="{BB962C8B-B14F-4D97-AF65-F5344CB8AC3E}">
        <p14:creationId xmlns:p14="http://schemas.microsoft.com/office/powerpoint/2010/main" val="102676320"/>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CIAL LAYOUTS Agenda">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793DA76-FB2D-8F36-099E-97972411482F}"/>
              </a:ext>
            </a:extLst>
          </p:cNvPr>
          <p:cNvSpPr/>
          <p:nvPr userDrawn="1"/>
        </p:nvSpPr>
        <p:spPr bwMode="auto">
          <a:xfrm>
            <a:off x="323528" y="159482"/>
            <a:ext cx="1080120" cy="324036"/>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a:p>
        </p:txBody>
      </p:sp>
      <p:sp>
        <p:nvSpPr>
          <p:cNvPr id="3" name="Titel 1">
            <a:extLst>
              <a:ext uri="{FF2B5EF4-FFF2-40B4-BE49-F238E27FC236}">
                <a16:creationId xmlns:a16="http://schemas.microsoft.com/office/drawing/2014/main" id="{7FEF82EA-5C01-1EE2-D78D-47E691D1E9DF}"/>
              </a:ext>
            </a:extLst>
          </p:cNvPr>
          <p:cNvSpPr>
            <a:spLocks noGrp="1"/>
          </p:cNvSpPr>
          <p:nvPr>
            <p:ph type="title" hasCustomPrompt="1"/>
          </p:nvPr>
        </p:nvSpPr>
        <p:spPr>
          <a:xfrm>
            <a:off x="328998" y="445418"/>
            <a:ext cx="5113737" cy="397545"/>
          </a:xfrm>
          <a:prstGeom prst="rect">
            <a:avLst/>
          </a:prstGeom>
        </p:spPr>
        <p:txBody>
          <a:bodyPr/>
          <a:lstStyle>
            <a:lvl1pPr algn="l">
              <a:defRPr sz="3200">
                <a:latin typeface="GothamMedium" pitchFamily="50" charset="0"/>
              </a:defRPr>
            </a:lvl1pPr>
          </a:lstStyle>
          <a:p>
            <a:r>
              <a:rPr lang="de-DE" sz="3200" dirty="0">
                <a:solidFill>
                  <a:srgbClr val="2B2B2E"/>
                </a:solidFill>
                <a:latin typeface="Gotham Medium" pitchFamily="2" charset="0"/>
                <a:cs typeface="Gotham Medium" pitchFamily="2" charset="0"/>
              </a:rPr>
              <a:t>Agenda</a:t>
            </a:r>
            <a:endParaRPr lang="de-DE" sz="2800" dirty="0">
              <a:solidFill>
                <a:srgbClr val="2B2B2E"/>
              </a:solidFill>
              <a:latin typeface="Gotham Medium" pitchFamily="2" charset="0"/>
              <a:cs typeface="Gotham Medium" pitchFamily="2" charset="0"/>
            </a:endParaRPr>
          </a:p>
        </p:txBody>
      </p:sp>
      <p:sp>
        <p:nvSpPr>
          <p:cNvPr id="4" name="Inhaltsplatzhalter 2">
            <a:extLst>
              <a:ext uri="{FF2B5EF4-FFF2-40B4-BE49-F238E27FC236}">
                <a16:creationId xmlns:a16="http://schemas.microsoft.com/office/drawing/2014/main" id="{DD180770-DEB9-4030-3416-C55906CCDC5B}"/>
              </a:ext>
            </a:extLst>
          </p:cNvPr>
          <p:cNvSpPr>
            <a:spLocks noGrp="1"/>
          </p:cNvSpPr>
          <p:nvPr>
            <p:ph idx="1" hasCustomPrompt="1"/>
          </p:nvPr>
        </p:nvSpPr>
        <p:spPr>
          <a:xfrm>
            <a:off x="846168" y="1408837"/>
            <a:ext cx="7380820" cy="3313869"/>
          </a:xfrm>
          <a:prstGeom prst="rect">
            <a:avLst/>
          </a:prstGeom>
        </p:spPr>
        <p:txBody>
          <a:bodyPr wrap="square" numCol="2"/>
          <a:lstStyle>
            <a:lvl1pPr marL="228600" indent="-228600">
              <a:lnSpc>
                <a:spcPct val="200000"/>
              </a:lnSpc>
              <a:spcBef>
                <a:spcPts val="0"/>
              </a:spcBef>
              <a:buSzPct val="100000"/>
              <a:buFont typeface="+mj-lt"/>
              <a:buAutoNum type="arabicPeriod"/>
              <a:defRPr sz="1200">
                <a:latin typeface="Gotham Medium" pitchFamily="50" charset="0"/>
                <a:cs typeface="Gotham Medium" pitchFamily="50" charset="0"/>
              </a:defRPr>
            </a:lvl1pPr>
            <a:lvl2pPr marL="685800" indent="-228600">
              <a:buSzPct val="130000"/>
              <a:buFont typeface="Arial" panose="020B0604020202020204" pitchFamily="34" charset="0"/>
              <a:buChar char="•"/>
              <a:defRPr sz="1000"/>
            </a:lvl2pPr>
          </a:lstStyle>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Intro</a:t>
            </a: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Our </a:t>
            </a:r>
            <a:r>
              <a:rPr lang="de-DE" sz="1200" dirty="0" err="1">
                <a:solidFill>
                  <a:srgbClr val="2B2B2E"/>
                </a:solidFill>
                <a:latin typeface="Gotham Medium" pitchFamily="2" charset="0"/>
                <a:cs typeface="Gotham Medium" pitchFamily="2" charset="0"/>
              </a:rPr>
              <a:t>Strategy</a:t>
            </a: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Our Vision, Mission and Values</a:t>
            </a: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Facts &amp; </a:t>
            </a:r>
            <a:r>
              <a:rPr lang="de-DE" sz="1200" dirty="0" err="1">
                <a:solidFill>
                  <a:srgbClr val="2B2B2E"/>
                </a:solidFill>
                <a:latin typeface="Gotham Medium" pitchFamily="2" charset="0"/>
                <a:cs typeface="Gotham Medium" pitchFamily="2" charset="0"/>
              </a:rPr>
              <a:t>Figures</a:t>
            </a: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Revenue</a:t>
            </a: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Marketing</a:t>
            </a: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Partnerships</a:t>
            </a: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Our </a:t>
            </a:r>
            <a:r>
              <a:rPr lang="de-DE" sz="1200" dirty="0" err="1">
                <a:solidFill>
                  <a:srgbClr val="2B2B2E"/>
                </a:solidFill>
                <a:latin typeface="Gotham Medium" pitchFamily="2" charset="0"/>
                <a:cs typeface="Gotham Medium" pitchFamily="2" charset="0"/>
              </a:rPr>
              <a:t>heritage</a:t>
            </a: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Our </a:t>
            </a:r>
            <a:r>
              <a:rPr lang="de-DE" sz="1200" dirty="0" err="1">
                <a:solidFill>
                  <a:srgbClr val="2B2B2E"/>
                </a:solidFill>
                <a:latin typeface="Gotham Medium" pitchFamily="2" charset="0"/>
                <a:cs typeface="Gotham Medium" pitchFamily="2" charset="0"/>
              </a:rPr>
              <a:t>products</a:t>
            </a: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endParaRPr lang="de-DE" sz="1200" dirty="0">
              <a:solidFill>
                <a:srgbClr val="2B2B2E"/>
              </a:solidFill>
              <a:latin typeface="Gotham Medium" pitchFamily="2" charset="0"/>
              <a:cs typeface="Gotham Medium" pitchFamily="2" charset="0"/>
            </a:endParaRPr>
          </a:p>
          <a:p>
            <a:pPr marL="228600" indent="-228600">
              <a:lnSpc>
                <a:spcPct val="110000"/>
              </a:lnSpc>
              <a:buFont typeface="+mj-lt"/>
              <a:buAutoNum type="arabicPeriod"/>
            </a:pPr>
            <a:r>
              <a:rPr lang="de-DE" sz="1200" dirty="0">
                <a:solidFill>
                  <a:srgbClr val="2B2B2E"/>
                </a:solidFill>
                <a:latin typeface="Gotham Medium" pitchFamily="2" charset="0"/>
                <a:cs typeface="Gotham Medium" pitchFamily="2" charset="0"/>
              </a:rPr>
              <a:t>Open Access at De Gruyter</a:t>
            </a:r>
          </a:p>
        </p:txBody>
      </p:sp>
    </p:spTree>
    <p:extLst>
      <p:ext uri="{BB962C8B-B14F-4D97-AF65-F5344CB8AC3E}">
        <p14:creationId xmlns:p14="http://schemas.microsoft.com/office/powerpoint/2010/main" val="310996593"/>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Fußzeilenplatzhalter 2">
            <a:extLst>
              <a:ext uri="{FF2B5EF4-FFF2-40B4-BE49-F238E27FC236}">
                <a16:creationId xmlns:a16="http://schemas.microsoft.com/office/drawing/2014/main" id="{3EC1DA16-0B2B-4A54-B181-323FFBC5E621}"/>
              </a:ext>
            </a:extLst>
          </p:cNvPr>
          <p:cNvSpPr>
            <a:spLocks noGrp="1"/>
          </p:cNvSpPr>
          <p:nvPr>
            <p:ph type="ftr" sz="quarter" idx="10"/>
          </p:nvPr>
        </p:nvSpPr>
        <p:spPr>
          <a:xfrm>
            <a:off x="1584000" y="4804238"/>
            <a:ext cx="6768000" cy="144000"/>
          </a:xfrm>
          <a:prstGeom prst="rect">
            <a:avLst/>
          </a:prstGeom>
        </p:spPr>
        <p:txBody>
          <a:bodyPr/>
          <a:lstStyle/>
          <a:p>
            <a:r>
              <a:rPr lang="en-US"/>
              <a:t>presentation title – date (Gotham Book 8 pt)</a:t>
            </a:r>
            <a:endParaRPr lang="en-US" dirty="0"/>
          </a:p>
        </p:txBody>
      </p:sp>
      <p:sp>
        <p:nvSpPr>
          <p:cNvPr id="8" name="Foliennummernplatzhalter 3">
            <a:extLst>
              <a:ext uri="{FF2B5EF4-FFF2-40B4-BE49-F238E27FC236}">
                <a16:creationId xmlns:a16="http://schemas.microsoft.com/office/drawing/2014/main" id="{5B420D3C-89FD-42D4-BD32-19D1F872C917}"/>
              </a:ext>
            </a:extLst>
          </p:cNvPr>
          <p:cNvSpPr>
            <a:spLocks noGrp="1"/>
          </p:cNvSpPr>
          <p:nvPr>
            <p:ph type="sldNum" sz="quarter" idx="11"/>
          </p:nvPr>
        </p:nvSpPr>
        <p:spPr>
          <a:xfrm>
            <a:off x="8349548" y="4804238"/>
            <a:ext cx="396000" cy="144000"/>
          </a:xfrm>
          <a:prstGeom prst="rect">
            <a:avLst/>
          </a:prstGeom>
        </p:spPr>
        <p:txBody>
          <a:bodyPr/>
          <a:lstStyle/>
          <a:p>
            <a:fld id="{16786E8F-F863-4612-9890-7CCF4C6F2EC6}" type="slidenum">
              <a:rPr lang="en-US" smtClean="0"/>
              <a:pPr/>
              <a:t>‹#›</a:t>
            </a:fld>
            <a:endParaRPr lang="en-US"/>
          </a:p>
        </p:txBody>
      </p:sp>
      <p:pic>
        <p:nvPicPr>
          <p:cNvPr id="9" name="Bildplatzhalter 17">
            <a:extLst>
              <a:ext uri="{FF2B5EF4-FFF2-40B4-BE49-F238E27FC236}">
                <a16:creationId xmlns:a16="http://schemas.microsoft.com/office/drawing/2014/main" id="{2C8E06E6-2046-4825-93A7-82ECF3EEE0CF}"/>
              </a:ext>
            </a:extLst>
          </p:cNvPr>
          <p:cNvPicPr>
            <a:picLocks noChangeAspect="1"/>
          </p:cNvPicPr>
          <p:nvPr userDrawn="1"/>
        </p:nvPicPr>
        <p:blipFill>
          <a:blip r:embed="rId2" cstate="print">
            <a:extLst>
              <a:ext uri="{28A0092B-C50C-407E-A947-70E740481C1C}">
                <a14:useLocalDpi xmlns:a14="http://schemas.microsoft.com/office/drawing/2010/main"/>
              </a:ext>
            </a:extLst>
          </a:blip>
          <a:srcRect t="21826" b="21826"/>
          <a:stretch>
            <a:fillRect/>
          </a:stretch>
        </p:blipFill>
        <p:spPr>
          <a:xfrm>
            <a:off x="0" y="266"/>
            <a:ext cx="9144000" cy="5143234"/>
          </a:xfrm>
          <a:prstGeom prst="rect">
            <a:avLst/>
          </a:prstGeom>
        </p:spPr>
      </p:pic>
      <p:sp>
        <p:nvSpPr>
          <p:cNvPr id="10" name="Titel 1">
            <a:extLst>
              <a:ext uri="{FF2B5EF4-FFF2-40B4-BE49-F238E27FC236}">
                <a16:creationId xmlns:a16="http://schemas.microsoft.com/office/drawing/2014/main" id="{ACD30386-06D7-460F-B9AB-9099A9EE5F19}"/>
              </a:ext>
            </a:extLst>
          </p:cNvPr>
          <p:cNvSpPr txBox="1">
            <a:spLocks/>
          </p:cNvSpPr>
          <p:nvPr userDrawn="1"/>
        </p:nvSpPr>
        <p:spPr>
          <a:xfrm>
            <a:off x="396000" y="1800000"/>
            <a:ext cx="8352713" cy="1231106"/>
          </a:xfrm>
          <a:prstGeom prst="rect">
            <a:avLst/>
          </a:prstGeom>
        </p:spPr>
        <p:txBody>
          <a:bodyPr vert="horz" lIns="0" tIns="0" rIns="0" bIns="0" rtlCol="0" anchor="ctr" anchorCtr="0">
            <a:spAutoFit/>
          </a:bodyPr>
          <a:lstStyle>
            <a:lvl1pPr algn="ctr" defTabSz="914400" rtl="0" eaLnBrk="1" latinLnBrk="0" hangingPunct="1">
              <a:spcBef>
                <a:spcPct val="0"/>
              </a:spcBef>
              <a:buNone/>
              <a:defRPr sz="8000" kern="1200" cap="all" baseline="0">
                <a:solidFill>
                  <a:schemeClr val="tx1"/>
                </a:solidFill>
                <a:latin typeface="+mj-lt"/>
                <a:ea typeface="+mj-ea"/>
                <a:cs typeface="+mj-cs"/>
              </a:defRPr>
            </a:lvl1pPr>
          </a:lstStyle>
          <a:p>
            <a:r>
              <a:rPr lang="en-US" dirty="0"/>
              <a:t>De </a:t>
            </a:r>
            <a:r>
              <a:rPr lang="en-US" noProof="0" dirty="0"/>
              <a:t>Gruyter</a:t>
            </a:r>
          </a:p>
        </p:txBody>
      </p:sp>
      <p:grpSp>
        <p:nvGrpSpPr>
          <p:cNvPr id="11" name="Gruppieren 10">
            <a:extLst>
              <a:ext uri="{FF2B5EF4-FFF2-40B4-BE49-F238E27FC236}">
                <a16:creationId xmlns:a16="http://schemas.microsoft.com/office/drawing/2014/main" id="{CE60A024-763A-458A-A89C-4E138B592D01}"/>
              </a:ext>
            </a:extLst>
          </p:cNvPr>
          <p:cNvGrpSpPr/>
          <p:nvPr userDrawn="1"/>
        </p:nvGrpSpPr>
        <p:grpSpPr>
          <a:xfrm>
            <a:off x="396000" y="265"/>
            <a:ext cx="396000" cy="899735"/>
            <a:chOff x="396000" y="265"/>
            <a:chExt cx="396000" cy="899735"/>
          </a:xfrm>
        </p:grpSpPr>
        <p:sp>
          <p:nvSpPr>
            <p:cNvPr id="12" name="Rectangle 68">
              <a:extLst>
                <a:ext uri="{FF2B5EF4-FFF2-40B4-BE49-F238E27FC236}">
                  <a16:creationId xmlns:a16="http://schemas.microsoft.com/office/drawing/2014/main" id="{858047CE-6E1A-438C-8DBA-A004818F4172}"/>
                </a:ext>
              </a:extLst>
            </p:cNvPr>
            <p:cNvSpPr>
              <a:spLocks noChangeAspect="1" noChangeArrowheads="1"/>
            </p:cNvSpPr>
            <p:nvPr userDrawn="1"/>
          </p:nvSpPr>
          <p:spPr bwMode="auto">
            <a:xfrm>
              <a:off x="396000" y="265"/>
              <a:ext cx="396000" cy="89973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69">
              <a:extLst>
                <a:ext uri="{FF2B5EF4-FFF2-40B4-BE49-F238E27FC236}">
                  <a16:creationId xmlns:a16="http://schemas.microsoft.com/office/drawing/2014/main" id="{0D87E884-81D0-4746-8EAF-F1A5551DCCD5}"/>
                </a:ext>
              </a:extLst>
            </p:cNvPr>
            <p:cNvSpPr>
              <a:spLocks noChangeArrowheads="1"/>
            </p:cNvSpPr>
            <p:nvPr userDrawn="1"/>
          </p:nvSpPr>
          <p:spPr bwMode="auto">
            <a:xfrm>
              <a:off x="495000" y="394809"/>
              <a:ext cx="198000" cy="18926"/>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0">
              <a:extLst>
                <a:ext uri="{FF2B5EF4-FFF2-40B4-BE49-F238E27FC236}">
                  <a16:creationId xmlns:a16="http://schemas.microsoft.com/office/drawing/2014/main" id="{57966582-22FB-4D29-9212-FAB0FB2532A7}"/>
                </a:ext>
              </a:extLst>
            </p:cNvPr>
            <p:cNvSpPr>
              <a:spLocks noEditPoints="1"/>
            </p:cNvSpPr>
            <p:nvPr userDrawn="1"/>
          </p:nvSpPr>
          <p:spPr bwMode="auto">
            <a:xfrm>
              <a:off x="496456" y="207000"/>
              <a:ext cx="198000" cy="99000"/>
            </a:xfrm>
            <a:custGeom>
              <a:avLst/>
              <a:gdLst>
                <a:gd name="T0" fmla="*/ 59 w 544"/>
                <a:gd name="T1" fmla="*/ 54 h 272"/>
                <a:gd name="T2" fmla="*/ 59 w 544"/>
                <a:gd name="T3" fmla="*/ 218 h 272"/>
                <a:gd name="T4" fmla="*/ 106 w 544"/>
                <a:gd name="T5" fmla="*/ 218 h 272"/>
                <a:gd name="T6" fmla="*/ 129 w 544"/>
                <a:gd name="T7" fmla="*/ 216 h 272"/>
                <a:gd name="T8" fmla="*/ 149 w 544"/>
                <a:gd name="T9" fmla="*/ 207 h 272"/>
                <a:gd name="T10" fmla="*/ 165 w 544"/>
                <a:gd name="T11" fmla="*/ 195 h 272"/>
                <a:gd name="T12" fmla="*/ 177 w 544"/>
                <a:gd name="T13" fmla="*/ 179 h 272"/>
                <a:gd name="T14" fmla="*/ 184 w 544"/>
                <a:gd name="T15" fmla="*/ 159 h 272"/>
                <a:gd name="T16" fmla="*/ 187 w 544"/>
                <a:gd name="T17" fmla="*/ 137 h 272"/>
                <a:gd name="T18" fmla="*/ 187 w 544"/>
                <a:gd name="T19" fmla="*/ 136 h 272"/>
                <a:gd name="T20" fmla="*/ 184 w 544"/>
                <a:gd name="T21" fmla="*/ 113 h 272"/>
                <a:gd name="T22" fmla="*/ 177 w 544"/>
                <a:gd name="T23" fmla="*/ 93 h 272"/>
                <a:gd name="T24" fmla="*/ 165 w 544"/>
                <a:gd name="T25" fmla="*/ 77 h 272"/>
                <a:gd name="T26" fmla="*/ 149 w 544"/>
                <a:gd name="T27" fmla="*/ 64 h 272"/>
                <a:gd name="T28" fmla="*/ 129 w 544"/>
                <a:gd name="T29" fmla="*/ 57 h 272"/>
                <a:gd name="T30" fmla="*/ 106 w 544"/>
                <a:gd name="T31" fmla="*/ 54 h 272"/>
                <a:gd name="T32" fmla="*/ 59 w 544"/>
                <a:gd name="T33" fmla="*/ 54 h 272"/>
                <a:gd name="T34" fmla="*/ 336 w 544"/>
                <a:gd name="T35" fmla="*/ 0 h 272"/>
                <a:gd name="T36" fmla="*/ 542 w 544"/>
                <a:gd name="T37" fmla="*/ 0 h 272"/>
                <a:gd name="T38" fmla="*/ 542 w 544"/>
                <a:gd name="T39" fmla="*/ 53 h 272"/>
                <a:gd name="T40" fmla="*/ 396 w 544"/>
                <a:gd name="T41" fmla="*/ 53 h 272"/>
                <a:gd name="T42" fmla="*/ 396 w 544"/>
                <a:gd name="T43" fmla="*/ 109 h 272"/>
                <a:gd name="T44" fmla="*/ 524 w 544"/>
                <a:gd name="T45" fmla="*/ 109 h 272"/>
                <a:gd name="T46" fmla="*/ 524 w 544"/>
                <a:gd name="T47" fmla="*/ 162 h 272"/>
                <a:gd name="T48" fmla="*/ 396 w 544"/>
                <a:gd name="T49" fmla="*/ 162 h 272"/>
                <a:gd name="T50" fmla="*/ 396 w 544"/>
                <a:gd name="T51" fmla="*/ 218 h 272"/>
                <a:gd name="T52" fmla="*/ 544 w 544"/>
                <a:gd name="T53" fmla="*/ 218 h 272"/>
                <a:gd name="T54" fmla="*/ 544 w 544"/>
                <a:gd name="T55" fmla="*/ 272 h 272"/>
                <a:gd name="T56" fmla="*/ 336 w 544"/>
                <a:gd name="T57" fmla="*/ 272 h 272"/>
                <a:gd name="T58" fmla="*/ 336 w 544"/>
                <a:gd name="T59" fmla="*/ 0 h 272"/>
                <a:gd name="T60" fmla="*/ 0 w 544"/>
                <a:gd name="T61" fmla="*/ 0 h 272"/>
                <a:gd name="T62" fmla="*/ 106 w 544"/>
                <a:gd name="T63" fmla="*/ 0 h 272"/>
                <a:gd name="T64" fmla="*/ 136 w 544"/>
                <a:gd name="T65" fmla="*/ 3 h 272"/>
                <a:gd name="T66" fmla="*/ 165 w 544"/>
                <a:gd name="T67" fmla="*/ 10 h 272"/>
                <a:gd name="T68" fmla="*/ 189 w 544"/>
                <a:gd name="T69" fmla="*/ 22 h 272"/>
                <a:gd name="T70" fmla="*/ 210 w 544"/>
                <a:gd name="T71" fmla="*/ 38 h 272"/>
                <a:gd name="T72" fmla="*/ 226 w 544"/>
                <a:gd name="T73" fmla="*/ 58 h 272"/>
                <a:gd name="T74" fmla="*/ 240 w 544"/>
                <a:gd name="T75" fmla="*/ 81 h 272"/>
                <a:gd name="T76" fmla="*/ 247 w 544"/>
                <a:gd name="T77" fmla="*/ 107 h 272"/>
                <a:gd name="T78" fmla="*/ 250 w 544"/>
                <a:gd name="T79" fmla="*/ 136 h 272"/>
                <a:gd name="T80" fmla="*/ 250 w 544"/>
                <a:gd name="T81" fmla="*/ 136 h 272"/>
                <a:gd name="T82" fmla="*/ 247 w 544"/>
                <a:gd name="T83" fmla="*/ 164 h 272"/>
                <a:gd name="T84" fmla="*/ 240 w 544"/>
                <a:gd name="T85" fmla="*/ 190 h 272"/>
                <a:gd name="T86" fmla="*/ 226 w 544"/>
                <a:gd name="T87" fmla="*/ 212 h 272"/>
                <a:gd name="T88" fmla="*/ 210 w 544"/>
                <a:gd name="T89" fmla="*/ 233 h 272"/>
                <a:gd name="T90" fmla="*/ 189 w 544"/>
                <a:gd name="T91" fmla="*/ 249 h 272"/>
                <a:gd name="T92" fmla="*/ 165 w 544"/>
                <a:gd name="T93" fmla="*/ 261 h 272"/>
                <a:gd name="T94" fmla="*/ 136 w 544"/>
                <a:gd name="T95" fmla="*/ 269 h 272"/>
                <a:gd name="T96" fmla="*/ 106 w 544"/>
                <a:gd name="T97" fmla="*/ 272 h 272"/>
                <a:gd name="T98" fmla="*/ 0 w 544"/>
                <a:gd name="T99" fmla="*/ 272 h 272"/>
                <a:gd name="T100" fmla="*/ 0 w 544"/>
                <a:gd name="T10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272">
                  <a:moveTo>
                    <a:pt x="59" y="54"/>
                  </a:moveTo>
                  <a:lnTo>
                    <a:pt x="59" y="218"/>
                  </a:lnTo>
                  <a:lnTo>
                    <a:pt x="106" y="218"/>
                  </a:lnTo>
                  <a:lnTo>
                    <a:pt x="129" y="216"/>
                  </a:lnTo>
                  <a:lnTo>
                    <a:pt x="149" y="207"/>
                  </a:lnTo>
                  <a:lnTo>
                    <a:pt x="165" y="195"/>
                  </a:lnTo>
                  <a:lnTo>
                    <a:pt x="177" y="179"/>
                  </a:lnTo>
                  <a:lnTo>
                    <a:pt x="184" y="159"/>
                  </a:lnTo>
                  <a:lnTo>
                    <a:pt x="187" y="137"/>
                  </a:lnTo>
                  <a:lnTo>
                    <a:pt x="187" y="136"/>
                  </a:lnTo>
                  <a:lnTo>
                    <a:pt x="184" y="113"/>
                  </a:lnTo>
                  <a:lnTo>
                    <a:pt x="177" y="93"/>
                  </a:lnTo>
                  <a:lnTo>
                    <a:pt x="165" y="77"/>
                  </a:lnTo>
                  <a:lnTo>
                    <a:pt x="149" y="64"/>
                  </a:lnTo>
                  <a:lnTo>
                    <a:pt x="129" y="57"/>
                  </a:lnTo>
                  <a:lnTo>
                    <a:pt x="106" y="54"/>
                  </a:lnTo>
                  <a:lnTo>
                    <a:pt x="59" y="54"/>
                  </a:lnTo>
                  <a:close/>
                  <a:moveTo>
                    <a:pt x="336" y="0"/>
                  </a:moveTo>
                  <a:lnTo>
                    <a:pt x="542" y="0"/>
                  </a:lnTo>
                  <a:lnTo>
                    <a:pt x="542" y="53"/>
                  </a:lnTo>
                  <a:lnTo>
                    <a:pt x="396" y="53"/>
                  </a:lnTo>
                  <a:lnTo>
                    <a:pt x="396" y="109"/>
                  </a:lnTo>
                  <a:lnTo>
                    <a:pt x="524" y="109"/>
                  </a:lnTo>
                  <a:lnTo>
                    <a:pt x="524" y="162"/>
                  </a:lnTo>
                  <a:lnTo>
                    <a:pt x="396" y="162"/>
                  </a:lnTo>
                  <a:lnTo>
                    <a:pt x="396" y="218"/>
                  </a:lnTo>
                  <a:lnTo>
                    <a:pt x="544" y="218"/>
                  </a:lnTo>
                  <a:lnTo>
                    <a:pt x="544" y="272"/>
                  </a:lnTo>
                  <a:lnTo>
                    <a:pt x="336" y="272"/>
                  </a:lnTo>
                  <a:lnTo>
                    <a:pt x="336" y="0"/>
                  </a:lnTo>
                  <a:close/>
                  <a:moveTo>
                    <a:pt x="0" y="0"/>
                  </a:moveTo>
                  <a:lnTo>
                    <a:pt x="106" y="0"/>
                  </a:lnTo>
                  <a:lnTo>
                    <a:pt x="136" y="3"/>
                  </a:lnTo>
                  <a:lnTo>
                    <a:pt x="165" y="10"/>
                  </a:lnTo>
                  <a:lnTo>
                    <a:pt x="189" y="22"/>
                  </a:lnTo>
                  <a:lnTo>
                    <a:pt x="210" y="38"/>
                  </a:lnTo>
                  <a:lnTo>
                    <a:pt x="226" y="58"/>
                  </a:lnTo>
                  <a:lnTo>
                    <a:pt x="240" y="81"/>
                  </a:lnTo>
                  <a:lnTo>
                    <a:pt x="247" y="107"/>
                  </a:lnTo>
                  <a:lnTo>
                    <a:pt x="250" y="136"/>
                  </a:lnTo>
                  <a:lnTo>
                    <a:pt x="250" y="136"/>
                  </a:lnTo>
                  <a:lnTo>
                    <a:pt x="247" y="164"/>
                  </a:lnTo>
                  <a:lnTo>
                    <a:pt x="240" y="190"/>
                  </a:lnTo>
                  <a:lnTo>
                    <a:pt x="226" y="212"/>
                  </a:lnTo>
                  <a:lnTo>
                    <a:pt x="210" y="233"/>
                  </a:lnTo>
                  <a:lnTo>
                    <a:pt x="189" y="249"/>
                  </a:lnTo>
                  <a:lnTo>
                    <a:pt x="165" y="261"/>
                  </a:lnTo>
                  <a:lnTo>
                    <a:pt x="136" y="269"/>
                  </a:lnTo>
                  <a:lnTo>
                    <a:pt x="106" y="272"/>
                  </a:lnTo>
                  <a:lnTo>
                    <a:pt x="0" y="2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1">
              <a:extLst>
                <a:ext uri="{FF2B5EF4-FFF2-40B4-BE49-F238E27FC236}">
                  <a16:creationId xmlns:a16="http://schemas.microsoft.com/office/drawing/2014/main" id="{2AB34C93-8351-4D0A-84DF-B20FA21F6CAD}"/>
                </a:ext>
              </a:extLst>
            </p:cNvPr>
            <p:cNvSpPr>
              <a:spLocks/>
            </p:cNvSpPr>
            <p:nvPr userDrawn="1"/>
          </p:nvSpPr>
          <p:spPr bwMode="auto">
            <a:xfrm>
              <a:off x="468794" y="504000"/>
              <a:ext cx="266426" cy="267882"/>
            </a:xfrm>
            <a:custGeom>
              <a:avLst/>
              <a:gdLst>
                <a:gd name="T0" fmla="*/ 383 w 729"/>
                <a:gd name="T1" fmla="*/ 0 h 734"/>
                <a:gd name="T2" fmla="*/ 432 w 729"/>
                <a:gd name="T3" fmla="*/ 7 h 734"/>
                <a:gd name="T4" fmla="*/ 505 w 729"/>
                <a:gd name="T5" fmla="*/ 26 h 734"/>
                <a:gd name="T6" fmla="*/ 542 w 729"/>
                <a:gd name="T7" fmla="*/ 36 h 734"/>
                <a:gd name="T8" fmla="*/ 563 w 729"/>
                <a:gd name="T9" fmla="*/ 37 h 734"/>
                <a:gd name="T10" fmla="*/ 573 w 729"/>
                <a:gd name="T11" fmla="*/ 35 h 734"/>
                <a:gd name="T12" fmla="*/ 579 w 729"/>
                <a:gd name="T13" fmla="*/ 30 h 734"/>
                <a:gd name="T14" fmla="*/ 586 w 729"/>
                <a:gd name="T15" fmla="*/ 17 h 734"/>
                <a:gd name="T16" fmla="*/ 603 w 729"/>
                <a:gd name="T17" fmla="*/ 217 h 734"/>
                <a:gd name="T18" fmla="*/ 576 w 729"/>
                <a:gd name="T19" fmla="*/ 182 h 734"/>
                <a:gd name="T20" fmla="*/ 544 w 729"/>
                <a:gd name="T21" fmla="*/ 123 h 734"/>
                <a:gd name="T22" fmla="*/ 509 w 729"/>
                <a:gd name="T23" fmla="*/ 76 h 734"/>
                <a:gd name="T24" fmla="*/ 469 w 729"/>
                <a:gd name="T25" fmla="*/ 51 h 734"/>
                <a:gd name="T26" fmla="*/ 421 w 729"/>
                <a:gd name="T27" fmla="*/ 35 h 734"/>
                <a:gd name="T28" fmla="*/ 360 w 729"/>
                <a:gd name="T29" fmla="*/ 30 h 734"/>
                <a:gd name="T30" fmla="*/ 291 w 729"/>
                <a:gd name="T31" fmla="*/ 38 h 734"/>
                <a:gd name="T32" fmla="*/ 235 w 729"/>
                <a:gd name="T33" fmla="*/ 64 h 734"/>
                <a:gd name="T34" fmla="*/ 193 w 729"/>
                <a:gd name="T35" fmla="*/ 108 h 734"/>
                <a:gd name="T36" fmla="*/ 164 w 729"/>
                <a:gd name="T37" fmla="*/ 173 h 734"/>
                <a:gd name="T38" fmla="*/ 146 w 729"/>
                <a:gd name="T39" fmla="*/ 259 h 734"/>
                <a:gd name="T40" fmla="*/ 141 w 729"/>
                <a:gd name="T41" fmla="*/ 367 h 734"/>
                <a:gd name="T42" fmla="*/ 146 w 729"/>
                <a:gd name="T43" fmla="*/ 476 h 734"/>
                <a:gd name="T44" fmla="*/ 164 w 729"/>
                <a:gd name="T45" fmla="*/ 562 h 734"/>
                <a:gd name="T46" fmla="*/ 192 w 729"/>
                <a:gd name="T47" fmla="*/ 626 h 734"/>
                <a:gd name="T48" fmla="*/ 233 w 729"/>
                <a:gd name="T49" fmla="*/ 672 h 734"/>
                <a:gd name="T50" fmla="*/ 288 w 729"/>
                <a:gd name="T51" fmla="*/ 696 h 734"/>
                <a:gd name="T52" fmla="*/ 360 w 729"/>
                <a:gd name="T53" fmla="*/ 705 h 734"/>
                <a:gd name="T54" fmla="*/ 435 w 729"/>
                <a:gd name="T55" fmla="*/ 695 h 734"/>
                <a:gd name="T56" fmla="*/ 494 w 729"/>
                <a:gd name="T57" fmla="*/ 674 h 734"/>
                <a:gd name="T58" fmla="*/ 515 w 729"/>
                <a:gd name="T59" fmla="*/ 435 h 734"/>
                <a:gd name="T60" fmla="*/ 389 w 729"/>
                <a:gd name="T61" fmla="*/ 408 h 734"/>
                <a:gd name="T62" fmla="*/ 729 w 729"/>
                <a:gd name="T63" fmla="*/ 435 h 734"/>
                <a:gd name="T64" fmla="*/ 637 w 729"/>
                <a:gd name="T65" fmla="*/ 604 h 734"/>
                <a:gd name="T66" fmla="*/ 595 w 729"/>
                <a:gd name="T67" fmla="*/ 648 h 734"/>
                <a:gd name="T68" fmla="*/ 530 w 729"/>
                <a:gd name="T69" fmla="*/ 690 h 734"/>
                <a:gd name="T70" fmla="*/ 448 w 729"/>
                <a:gd name="T71" fmla="*/ 722 h 734"/>
                <a:gd name="T72" fmla="*/ 360 w 729"/>
                <a:gd name="T73" fmla="*/ 734 h 734"/>
                <a:gd name="T74" fmla="*/ 265 w 729"/>
                <a:gd name="T75" fmla="*/ 722 h 734"/>
                <a:gd name="T76" fmla="*/ 178 w 729"/>
                <a:gd name="T77" fmla="*/ 686 h 734"/>
                <a:gd name="T78" fmla="*/ 106 w 729"/>
                <a:gd name="T79" fmla="*/ 630 h 734"/>
                <a:gd name="T80" fmla="*/ 49 w 729"/>
                <a:gd name="T81" fmla="*/ 556 h 734"/>
                <a:gd name="T82" fmla="*/ 12 w 729"/>
                <a:gd name="T83" fmla="*/ 468 h 734"/>
                <a:gd name="T84" fmla="*/ 0 w 729"/>
                <a:gd name="T85" fmla="*/ 371 h 734"/>
                <a:gd name="T86" fmla="*/ 12 w 729"/>
                <a:gd name="T87" fmla="*/ 274 h 734"/>
                <a:gd name="T88" fmla="*/ 49 w 729"/>
                <a:gd name="T89" fmla="*/ 186 h 734"/>
                <a:gd name="T90" fmla="*/ 106 w 729"/>
                <a:gd name="T91" fmla="*/ 111 h 734"/>
                <a:gd name="T92" fmla="*/ 178 w 729"/>
                <a:gd name="T93" fmla="*/ 52 h 734"/>
                <a:gd name="T94" fmla="*/ 265 w 729"/>
                <a:gd name="T95" fmla="*/ 14 h 734"/>
                <a:gd name="T96" fmla="*/ 360 w 729"/>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9" h="734">
                  <a:moveTo>
                    <a:pt x="360" y="0"/>
                  </a:moveTo>
                  <a:lnTo>
                    <a:pt x="383" y="0"/>
                  </a:lnTo>
                  <a:lnTo>
                    <a:pt x="406" y="4"/>
                  </a:lnTo>
                  <a:lnTo>
                    <a:pt x="432" y="7"/>
                  </a:lnTo>
                  <a:lnTo>
                    <a:pt x="483" y="20"/>
                  </a:lnTo>
                  <a:lnTo>
                    <a:pt x="505" y="26"/>
                  </a:lnTo>
                  <a:lnTo>
                    <a:pt x="525" y="32"/>
                  </a:lnTo>
                  <a:lnTo>
                    <a:pt x="542" y="36"/>
                  </a:lnTo>
                  <a:lnTo>
                    <a:pt x="555" y="37"/>
                  </a:lnTo>
                  <a:lnTo>
                    <a:pt x="563" y="37"/>
                  </a:lnTo>
                  <a:lnTo>
                    <a:pt x="568" y="37"/>
                  </a:lnTo>
                  <a:lnTo>
                    <a:pt x="573" y="35"/>
                  </a:lnTo>
                  <a:lnTo>
                    <a:pt x="575" y="33"/>
                  </a:lnTo>
                  <a:lnTo>
                    <a:pt x="579" y="30"/>
                  </a:lnTo>
                  <a:lnTo>
                    <a:pt x="582" y="25"/>
                  </a:lnTo>
                  <a:lnTo>
                    <a:pt x="586" y="17"/>
                  </a:lnTo>
                  <a:lnTo>
                    <a:pt x="603" y="17"/>
                  </a:lnTo>
                  <a:lnTo>
                    <a:pt x="603" y="217"/>
                  </a:lnTo>
                  <a:lnTo>
                    <a:pt x="589" y="217"/>
                  </a:lnTo>
                  <a:lnTo>
                    <a:pt x="576" y="182"/>
                  </a:lnTo>
                  <a:lnTo>
                    <a:pt x="562" y="152"/>
                  </a:lnTo>
                  <a:lnTo>
                    <a:pt x="544" y="123"/>
                  </a:lnTo>
                  <a:lnTo>
                    <a:pt x="526" y="99"/>
                  </a:lnTo>
                  <a:lnTo>
                    <a:pt x="509" y="76"/>
                  </a:lnTo>
                  <a:lnTo>
                    <a:pt x="489" y="62"/>
                  </a:lnTo>
                  <a:lnTo>
                    <a:pt x="469" y="51"/>
                  </a:lnTo>
                  <a:lnTo>
                    <a:pt x="447" y="42"/>
                  </a:lnTo>
                  <a:lnTo>
                    <a:pt x="421" y="35"/>
                  </a:lnTo>
                  <a:lnTo>
                    <a:pt x="393" y="31"/>
                  </a:lnTo>
                  <a:lnTo>
                    <a:pt x="360" y="30"/>
                  </a:lnTo>
                  <a:lnTo>
                    <a:pt x="324" y="32"/>
                  </a:lnTo>
                  <a:lnTo>
                    <a:pt x="291" y="38"/>
                  </a:lnTo>
                  <a:lnTo>
                    <a:pt x="261" y="49"/>
                  </a:lnTo>
                  <a:lnTo>
                    <a:pt x="235" y="64"/>
                  </a:lnTo>
                  <a:lnTo>
                    <a:pt x="212" y="84"/>
                  </a:lnTo>
                  <a:lnTo>
                    <a:pt x="193" y="108"/>
                  </a:lnTo>
                  <a:lnTo>
                    <a:pt x="177" y="138"/>
                  </a:lnTo>
                  <a:lnTo>
                    <a:pt x="164" y="173"/>
                  </a:lnTo>
                  <a:lnTo>
                    <a:pt x="154" y="213"/>
                  </a:lnTo>
                  <a:lnTo>
                    <a:pt x="146" y="259"/>
                  </a:lnTo>
                  <a:lnTo>
                    <a:pt x="143" y="309"/>
                  </a:lnTo>
                  <a:lnTo>
                    <a:pt x="141" y="367"/>
                  </a:lnTo>
                  <a:lnTo>
                    <a:pt x="143" y="425"/>
                  </a:lnTo>
                  <a:lnTo>
                    <a:pt x="146" y="476"/>
                  </a:lnTo>
                  <a:lnTo>
                    <a:pt x="154" y="521"/>
                  </a:lnTo>
                  <a:lnTo>
                    <a:pt x="164" y="562"/>
                  </a:lnTo>
                  <a:lnTo>
                    <a:pt x="176" y="596"/>
                  </a:lnTo>
                  <a:lnTo>
                    <a:pt x="192" y="626"/>
                  </a:lnTo>
                  <a:lnTo>
                    <a:pt x="210" y="651"/>
                  </a:lnTo>
                  <a:lnTo>
                    <a:pt x="233" y="672"/>
                  </a:lnTo>
                  <a:lnTo>
                    <a:pt x="258" y="686"/>
                  </a:lnTo>
                  <a:lnTo>
                    <a:pt x="288" y="696"/>
                  </a:lnTo>
                  <a:lnTo>
                    <a:pt x="321" y="702"/>
                  </a:lnTo>
                  <a:lnTo>
                    <a:pt x="360" y="705"/>
                  </a:lnTo>
                  <a:lnTo>
                    <a:pt x="399" y="702"/>
                  </a:lnTo>
                  <a:lnTo>
                    <a:pt x="435" y="695"/>
                  </a:lnTo>
                  <a:lnTo>
                    <a:pt x="467" y="685"/>
                  </a:lnTo>
                  <a:lnTo>
                    <a:pt x="494" y="674"/>
                  </a:lnTo>
                  <a:lnTo>
                    <a:pt x="515" y="663"/>
                  </a:lnTo>
                  <a:lnTo>
                    <a:pt x="515" y="435"/>
                  </a:lnTo>
                  <a:lnTo>
                    <a:pt x="389" y="435"/>
                  </a:lnTo>
                  <a:lnTo>
                    <a:pt x="389" y="408"/>
                  </a:lnTo>
                  <a:lnTo>
                    <a:pt x="729" y="408"/>
                  </a:lnTo>
                  <a:lnTo>
                    <a:pt x="729" y="435"/>
                  </a:lnTo>
                  <a:lnTo>
                    <a:pt x="637" y="435"/>
                  </a:lnTo>
                  <a:lnTo>
                    <a:pt x="637" y="604"/>
                  </a:lnTo>
                  <a:lnTo>
                    <a:pt x="619" y="626"/>
                  </a:lnTo>
                  <a:lnTo>
                    <a:pt x="595" y="648"/>
                  </a:lnTo>
                  <a:lnTo>
                    <a:pt x="564" y="670"/>
                  </a:lnTo>
                  <a:lnTo>
                    <a:pt x="530" y="690"/>
                  </a:lnTo>
                  <a:lnTo>
                    <a:pt x="490" y="709"/>
                  </a:lnTo>
                  <a:lnTo>
                    <a:pt x="448" y="722"/>
                  </a:lnTo>
                  <a:lnTo>
                    <a:pt x="404" y="732"/>
                  </a:lnTo>
                  <a:lnTo>
                    <a:pt x="360" y="734"/>
                  </a:lnTo>
                  <a:lnTo>
                    <a:pt x="310" y="732"/>
                  </a:lnTo>
                  <a:lnTo>
                    <a:pt x="265" y="722"/>
                  </a:lnTo>
                  <a:lnTo>
                    <a:pt x="220" y="707"/>
                  </a:lnTo>
                  <a:lnTo>
                    <a:pt x="178" y="686"/>
                  </a:lnTo>
                  <a:lnTo>
                    <a:pt x="140" y="660"/>
                  </a:lnTo>
                  <a:lnTo>
                    <a:pt x="106" y="630"/>
                  </a:lnTo>
                  <a:lnTo>
                    <a:pt x="75" y="595"/>
                  </a:lnTo>
                  <a:lnTo>
                    <a:pt x="49" y="556"/>
                  </a:lnTo>
                  <a:lnTo>
                    <a:pt x="28" y="514"/>
                  </a:lnTo>
                  <a:lnTo>
                    <a:pt x="12" y="468"/>
                  </a:lnTo>
                  <a:lnTo>
                    <a:pt x="3" y="420"/>
                  </a:lnTo>
                  <a:lnTo>
                    <a:pt x="0" y="371"/>
                  </a:lnTo>
                  <a:lnTo>
                    <a:pt x="3" y="322"/>
                  </a:lnTo>
                  <a:lnTo>
                    <a:pt x="12" y="274"/>
                  </a:lnTo>
                  <a:lnTo>
                    <a:pt x="28" y="228"/>
                  </a:lnTo>
                  <a:lnTo>
                    <a:pt x="49" y="186"/>
                  </a:lnTo>
                  <a:lnTo>
                    <a:pt x="75" y="147"/>
                  </a:lnTo>
                  <a:lnTo>
                    <a:pt x="106" y="111"/>
                  </a:lnTo>
                  <a:lnTo>
                    <a:pt x="140" y="79"/>
                  </a:lnTo>
                  <a:lnTo>
                    <a:pt x="178" y="52"/>
                  </a:lnTo>
                  <a:lnTo>
                    <a:pt x="220" y="30"/>
                  </a:lnTo>
                  <a:lnTo>
                    <a:pt x="265" y="14"/>
                  </a:lnTo>
                  <a:lnTo>
                    <a:pt x="310" y="4"/>
                  </a:lnTo>
                  <a:lnTo>
                    <a:pt x="36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8716554"/>
      </p:ext>
    </p:extLst>
  </p:cSld>
  <p:clrMapOvr>
    <a:masterClrMapping/>
  </p:clrMapOvr>
  <p:extLst>
    <p:ext uri="{DCECCB84-F9BA-43D5-87BE-67443E8EF086}">
      <p15:sldGuideLst xmlns:p15="http://schemas.microsoft.com/office/powerpoint/2012/main">
        <p15:guide id="1" orient="horz" pos="577" userDrawn="1">
          <p15:clr>
            <a:srgbClr val="FBAE40"/>
          </p15:clr>
        </p15:guide>
        <p15:guide id="2" pos="2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CIAL LAYOUTS 3 boxes">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3E75990-D63C-162C-99EB-DC49EA6081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8241" r="18241"/>
          <a:stretch/>
        </p:blipFill>
        <p:spPr bwMode="auto">
          <a:xfrm>
            <a:off x="4572508" y="0"/>
            <a:ext cx="4572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2">
            <a:extLst>
              <a:ext uri="{FF2B5EF4-FFF2-40B4-BE49-F238E27FC236}">
                <a16:creationId xmlns:a16="http://schemas.microsoft.com/office/drawing/2014/main" id="{41C47400-B0E9-D5C0-8987-A6A9C439B756}"/>
              </a:ext>
            </a:extLst>
          </p:cNvPr>
          <p:cNvGrpSpPr/>
          <p:nvPr userDrawn="1"/>
        </p:nvGrpSpPr>
        <p:grpSpPr>
          <a:xfrm>
            <a:off x="1836000" y="2196000"/>
            <a:ext cx="5616000" cy="1798887"/>
            <a:chOff x="1836000" y="2268000"/>
            <a:chExt cx="5616000" cy="1798887"/>
          </a:xfrm>
        </p:grpSpPr>
        <p:grpSp>
          <p:nvGrpSpPr>
            <p:cNvPr id="4" name="Gruppieren 3">
              <a:extLst>
                <a:ext uri="{FF2B5EF4-FFF2-40B4-BE49-F238E27FC236}">
                  <a16:creationId xmlns:a16="http://schemas.microsoft.com/office/drawing/2014/main" id="{700708F8-B248-27B5-AD84-365389ACD8ED}"/>
                </a:ext>
              </a:extLst>
            </p:cNvPr>
            <p:cNvGrpSpPr/>
            <p:nvPr/>
          </p:nvGrpSpPr>
          <p:grpSpPr>
            <a:xfrm>
              <a:off x="1836000" y="2268000"/>
              <a:ext cx="1296000" cy="1583444"/>
              <a:chOff x="1908000" y="2196000"/>
              <a:chExt cx="1296000" cy="1583444"/>
            </a:xfrm>
          </p:grpSpPr>
          <p:sp>
            <p:nvSpPr>
              <p:cNvPr id="13" name="Textfeld 12">
                <a:extLst>
                  <a:ext uri="{FF2B5EF4-FFF2-40B4-BE49-F238E27FC236}">
                    <a16:creationId xmlns:a16="http://schemas.microsoft.com/office/drawing/2014/main" id="{35ECED89-9A9D-11CF-EF03-10F12165C63D}"/>
                  </a:ext>
                </a:extLst>
              </p:cNvPr>
              <p:cNvSpPr txBox="1"/>
              <p:nvPr/>
            </p:nvSpPr>
            <p:spPr>
              <a:xfrm>
                <a:off x="1908000" y="3564000"/>
                <a:ext cx="1296000" cy="215444"/>
              </a:xfrm>
              <a:prstGeom prst="rect">
                <a:avLst/>
              </a:prstGeom>
              <a:noFill/>
            </p:spPr>
            <p:txBody>
              <a:bodyPr wrap="square" lIns="0" tIns="0" rIns="0" bIns="0" rtlCol="0">
                <a:spAutoFit/>
              </a:bodyPr>
              <a:lstStyle/>
              <a:p>
                <a:pPr algn="ctr"/>
                <a:r>
                  <a:rPr lang="en-US" sz="1400" dirty="0" err="1">
                    <a:latin typeface="GothamBold" pitchFamily="50" charset="0"/>
                    <a:cs typeface="Gotham Bold" pitchFamily="50" charset="0"/>
                  </a:rPr>
                  <a:t>Zeitschriften</a:t>
                </a:r>
                <a:endParaRPr lang="en-US" sz="1400" dirty="0">
                  <a:latin typeface="GothamBold" pitchFamily="50" charset="0"/>
                  <a:cs typeface="Gotham Bold" pitchFamily="50" charset="0"/>
                </a:endParaRPr>
              </a:p>
            </p:txBody>
          </p:sp>
          <p:sp>
            <p:nvSpPr>
              <p:cNvPr id="14" name="Ellipse 13">
                <a:extLst>
                  <a:ext uri="{FF2B5EF4-FFF2-40B4-BE49-F238E27FC236}">
                    <a16:creationId xmlns:a16="http://schemas.microsoft.com/office/drawing/2014/main" id="{C367B6DA-243F-392F-C214-0C3E32434C53}"/>
                  </a:ext>
                </a:extLst>
              </p:cNvPr>
              <p:cNvSpPr>
                <a:spLocks noChangeAspect="1"/>
              </p:cNvSpPr>
              <p:nvPr/>
            </p:nvSpPr>
            <p:spPr bwMode="auto">
              <a:xfrm>
                <a:off x="1980000" y="2196000"/>
                <a:ext cx="1152000" cy="1152000"/>
              </a:xfrm>
              <a:prstGeom prst="ellipse">
                <a:avLst/>
              </a:prstGeom>
              <a:solidFill>
                <a:schemeClr val="accent3"/>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GothamBook" pitchFamily="50" charset="0"/>
                </a:endParaRPr>
              </a:p>
            </p:txBody>
          </p:sp>
          <p:pic>
            <p:nvPicPr>
              <p:cNvPr id="15" name="Picture 2">
                <a:extLst>
                  <a:ext uri="{FF2B5EF4-FFF2-40B4-BE49-F238E27FC236}">
                    <a16:creationId xmlns:a16="http://schemas.microsoft.com/office/drawing/2014/main" id="{C1453849-77B7-C906-F208-8E76862AD5C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2304000" y="2520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a:extLst>
                <a:ext uri="{FF2B5EF4-FFF2-40B4-BE49-F238E27FC236}">
                  <a16:creationId xmlns:a16="http://schemas.microsoft.com/office/drawing/2014/main" id="{CF44014C-4417-7898-D025-80EA4C1416AD}"/>
                </a:ext>
              </a:extLst>
            </p:cNvPr>
            <p:cNvGrpSpPr/>
            <p:nvPr/>
          </p:nvGrpSpPr>
          <p:grpSpPr>
            <a:xfrm>
              <a:off x="3924000" y="2268000"/>
              <a:ext cx="1296000" cy="1583444"/>
              <a:chOff x="3942000" y="2196000"/>
              <a:chExt cx="1296000" cy="1583444"/>
            </a:xfrm>
          </p:grpSpPr>
          <p:sp>
            <p:nvSpPr>
              <p:cNvPr id="10" name="Textfeld 9">
                <a:extLst>
                  <a:ext uri="{FF2B5EF4-FFF2-40B4-BE49-F238E27FC236}">
                    <a16:creationId xmlns:a16="http://schemas.microsoft.com/office/drawing/2014/main" id="{9667D2F6-5E36-81D7-5CC3-D1CAE109246F}"/>
                  </a:ext>
                </a:extLst>
              </p:cNvPr>
              <p:cNvSpPr txBox="1"/>
              <p:nvPr/>
            </p:nvSpPr>
            <p:spPr>
              <a:xfrm>
                <a:off x="3942000" y="3564000"/>
                <a:ext cx="1296000" cy="215444"/>
              </a:xfrm>
              <a:prstGeom prst="rect">
                <a:avLst/>
              </a:prstGeom>
              <a:noFill/>
            </p:spPr>
            <p:txBody>
              <a:bodyPr wrap="square" lIns="0" tIns="0" rIns="0" bIns="0" rtlCol="0">
                <a:spAutoFit/>
              </a:bodyPr>
              <a:lstStyle/>
              <a:p>
                <a:pPr algn="ctr"/>
                <a:r>
                  <a:rPr lang="en-US" sz="1400" dirty="0" err="1">
                    <a:latin typeface="GothamBold" pitchFamily="50" charset="0"/>
                    <a:cs typeface="Gotham Bold" pitchFamily="50" charset="0"/>
                  </a:rPr>
                  <a:t>Bücher</a:t>
                </a:r>
                <a:endParaRPr lang="en-US" sz="1400" dirty="0">
                  <a:latin typeface="GothamBold" pitchFamily="50" charset="0"/>
                  <a:cs typeface="Gotham Bold" pitchFamily="50" charset="0"/>
                </a:endParaRPr>
              </a:p>
            </p:txBody>
          </p:sp>
          <p:sp>
            <p:nvSpPr>
              <p:cNvPr id="11" name="Ellipse 10">
                <a:extLst>
                  <a:ext uri="{FF2B5EF4-FFF2-40B4-BE49-F238E27FC236}">
                    <a16:creationId xmlns:a16="http://schemas.microsoft.com/office/drawing/2014/main" id="{AD14E538-A8BE-FE41-198A-7C2E58A3449E}"/>
                  </a:ext>
                </a:extLst>
              </p:cNvPr>
              <p:cNvSpPr>
                <a:spLocks noChangeAspect="1"/>
              </p:cNvSpPr>
              <p:nvPr/>
            </p:nvSpPr>
            <p:spPr bwMode="auto">
              <a:xfrm>
                <a:off x="4014000" y="2196000"/>
                <a:ext cx="1152000" cy="1152000"/>
              </a:xfrm>
              <a:prstGeom prst="ellipse">
                <a:avLst/>
              </a:prstGeom>
              <a:solidFill>
                <a:srgbClr val="B78C1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GothamBook" pitchFamily="50" charset="0"/>
                </a:endParaRPr>
              </a:p>
            </p:txBody>
          </p:sp>
          <p:pic>
            <p:nvPicPr>
              <p:cNvPr id="12" name="Picture 3">
                <a:extLst>
                  <a:ext uri="{FF2B5EF4-FFF2-40B4-BE49-F238E27FC236}">
                    <a16:creationId xmlns:a16="http://schemas.microsoft.com/office/drawing/2014/main" id="{69752C78-90C6-832B-6FDE-B8D19F3ADE3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4338000" y="2520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a:extLst>
                <a:ext uri="{FF2B5EF4-FFF2-40B4-BE49-F238E27FC236}">
                  <a16:creationId xmlns:a16="http://schemas.microsoft.com/office/drawing/2014/main" id="{F4EC3D0A-1981-786D-9A3C-230E1BB4CF8E}"/>
                </a:ext>
              </a:extLst>
            </p:cNvPr>
            <p:cNvGrpSpPr/>
            <p:nvPr/>
          </p:nvGrpSpPr>
          <p:grpSpPr>
            <a:xfrm>
              <a:off x="5868000" y="2268000"/>
              <a:ext cx="1584000" cy="1798887"/>
              <a:chOff x="5832000" y="2196000"/>
              <a:chExt cx="1584000" cy="1798887"/>
            </a:xfrm>
          </p:grpSpPr>
          <p:sp>
            <p:nvSpPr>
              <p:cNvPr id="7" name="Textfeld 6">
                <a:extLst>
                  <a:ext uri="{FF2B5EF4-FFF2-40B4-BE49-F238E27FC236}">
                    <a16:creationId xmlns:a16="http://schemas.microsoft.com/office/drawing/2014/main" id="{27D0FDD4-EFED-9F43-92F9-CCF89374F2D6}"/>
                  </a:ext>
                </a:extLst>
              </p:cNvPr>
              <p:cNvSpPr txBox="1"/>
              <p:nvPr/>
            </p:nvSpPr>
            <p:spPr>
              <a:xfrm>
                <a:off x="5832000" y="3564000"/>
                <a:ext cx="1584000" cy="430887"/>
              </a:xfrm>
              <a:prstGeom prst="rect">
                <a:avLst/>
              </a:prstGeom>
              <a:noFill/>
            </p:spPr>
            <p:txBody>
              <a:bodyPr wrap="none" lIns="0" tIns="0" rIns="0" bIns="0" rtlCol="0">
                <a:noAutofit/>
              </a:bodyPr>
              <a:lstStyle/>
              <a:p>
                <a:pPr algn="ctr"/>
                <a:r>
                  <a:rPr lang="en-US" sz="1400" dirty="0" err="1">
                    <a:latin typeface="GothamBold" pitchFamily="50" charset="0"/>
                    <a:cs typeface="Gotham Bold" pitchFamily="50" charset="0"/>
                  </a:rPr>
                  <a:t>Datenbanken</a:t>
                </a:r>
                <a:r>
                  <a:rPr lang="en-US" sz="1400" dirty="0">
                    <a:latin typeface="GothamBold" pitchFamily="50" charset="0"/>
                    <a:cs typeface="Gotham Bold" pitchFamily="50" charset="0"/>
                  </a:rPr>
                  <a:t> &amp; </a:t>
                </a:r>
                <a:br>
                  <a:rPr lang="en-US" sz="1400" dirty="0">
                    <a:latin typeface="GothamBold" pitchFamily="50" charset="0"/>
                    <a:cs typeface="Gotham Bold" pitchFamily="50" charset="0"/>
                  </a:rPr>
                </a:br>
                <a:r>
                  <a:rPr lang="en-US" sz="1400" dirty="0">
                    <a:latin typeface="GothamBold" pitchFamily="50" charset="0"/>
                    <a:cs typeface="Gotham Bold" pitchFamily="50" charset="0"/>
                  </a:rPr>
                  <a:t>Online References</a:t>
                </a:r>
              </a:p>
            </p:txBody>
          </p:sp>
          <p:sp>
            <p:nvSpPr>
              <p:cNvPr id="8" name="Ellipse 7">
                <a:extLst>
                  <a:ext uri="{FF2B5EF4-FFF2-40B4-BE49-F238E27FC236}">
                    <a16:creationId xmlns:a16="http://schemas.microsoft.com/office/drawing/2014/main" id="{7D6DACD1-E648-ED56-D3EB-EA8CC53E905F}"/>
                  </a:ext>
                </a:extLst>
              </p:cNvPr>
              <p:cNvSpPr>
                <a:spLocks noChangeAspect="1"/>
              </p:cNvSpPr>
              <p:nvPr/>
            </p:nvSpPr>
            <p:spPr bwMode="auto">
              <a:xfrm>
                <a:off x="6048000" y="2196000"/>
                <a:ext cx="1152000" cy="1152000"/>
              </a:xfrm>
              <a:prstGeom prst="ellipse">
                <a:avLst/>
              </a:prstGeom>
              <a:solidFill>
                <a:srgbClr val="93B0A3"/>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GothamBook" pitchFamily="50" charset="0"/>
                </a:endParaRPr>
              </a:p>
            </p:txBody>
          </p:sp>
          <p:pic>
            <p:nvPicPr>
              <p:cNvPr id="9" name="Picture 4">
                <a:extLst>
                  <a:ext uri="{FF2B5EF4-FFF2-40B4-BE49-F238E27FC236}">
                    <a16:creationId xmlns:a16="http://schemas.microsoft.com/office/drawing/2014/main" id="{FA354052-7ECD-AC32-B0DD-1CFD33E6DC6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372000" y="2520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 name="Picture 3">
            <a:extLst>
              <a:ext uri="{FF2B5EF4-FFF2-40B4-BE49-F238E27FC236}">
                <a16:creationId xmlns:a16="http://schemas.microsoft.com/office/drawing/2014/main" id="{047F6972-9BD9-3E73-1EE6-FB3E1A97A687}"/>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tretch>
            <a:fillRect/>
          </a:stretch>
        </p:blipFill>
        <p:spPr bwMode="auto">
          <a:xfrm>
            <a:off x="3410178" y="2474179"/>
            <a:ext cx="523636" cy="523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D071B458-1F51-8F20-77F6-1B8FB98C8D5F}"/>
              </a:ext>
            </a:extLst>
          </p:cNvPr>
          <p:cNvSpPr/>
          <p:nvPr userDrawn="1"/>
        </p:nvSpPr>
        <p:spPr bwMode="auto">
          <a:xfrm>
            <a:off x="179512" y="51470"/>
            <a:ext cx="1548172" cy="57606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18" name="Rechteck 17">
            <a:extLst>
              <a:ext uri="{FF2B5EF4-FFF2-40B4-BE49-F238E27FC236}">
                <a16:creationId xmlns:a16="http://schemas.microsoft.com/office/drawing/2014/main" id="{B97FA45B-C858-A7DB-8F27-9FBE89773CBF}"/>
              </a:ext>
            </a:extLst>
          </p:cNvPr>
          <p:cNvSpPr>
            <a:spLocks/>
          </p:cNvSpPr>
          <p:nvPr userDrawn="1"/>
        </p:nvSpPr>
        <p:spPr bwMode="auto">
          <a:xfrm>
            <a:off x="395536" y="1887674"/>
            <a:ext cx="2782800" cy="2736000"/>
          </a:xfrm>
          <a:prstGeom prst="rect">
            <a:avLst/>
          </a:prstGeom>
          <a:solidFill>
            <a:schemeClr val="bg1"/>
          </a:solidFill>
          <a:ln w="0">
            <a:noFill/>
            <a:prstDash val="solid"/>
            <a:round/>
            <a:headEnd/>
            <a:tailEnd/>
          </a:ln>
          <a:effectLst>
            <a:outerShdw blurRad="381000" algn="ctr" rotWithShape="0">
              <a:srgbClr val="C00000">
                <a:alpha val="5000"/>
              </a:srgbClr>
            </a:outerShdw>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19" name="Rechteck 18">
            <a:extLst>
              <a:ext uri="{FF2B5EF4-FFF2-40B4-BE49-F238E27FC236}">
                <a16:creationId xmlns:a16="http://schemas.microsoft.com/office/drawing/2014/main" id="{18E4C617-5E9C-5EA8-1280-AC2731B14C63}"/>
              </a:ext>
            </a:extLst>
          </p:cNvPr>
          <p:cNvSpPr/>
          <p:nvPr userDrawn="1"/>
        </p:nvSpPr>
        <p:spPr bwMode="auto">
          <a:xfrm>
            <a:off x="3185846" y="1888960"/>
            <a:ext cx="2782800" cy="2736304"/>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20" name="Rechteck 19">
            <a:extLst>
              <a:ext uri="{FF2B5EF4-FFF2-40B4-BE49-F238E27FC236}">
                <a16:creationId xmlns:a16="http://schemas.microsoft.com/office/drawing/2014/main" id="{AF062DA8-F9D8-F012-7314-26D37D8C7BBD}"/>
              </a:ext>
            </a:extLst>
          </p:cNvPr>
          <p:cNvSpPr/>
          <p:nvPr userDrawn="1"/>
        </p:nvSpPr>
        <p:spPr bwMode="auto">
          <a:xfrm>
            <a:off x="5968800" y="1887674"/>
            <a:ext cx="2782800" cy="2736304"/>
          </a:xfrm>
          <a:prstGeom prst="rect">
            <a:avLst/>
          </a:prstGeom>
          <a:solidFill>
            <a:srgbClr val="F18700"/>
          </a:solidFill>
          <a:ln w="0">
            <a:noFill/>
            <a:prstDash val="solid"/>
            <a:round/>
            <a:headEnd/>
            <a:tailEnd/>
          </a:ln>
          <a:effectLst>
            <a:outerShdw blurRad="381000" algn="ctr" rotWithShape="0">
              <a:srgbClr val="000000">
                <a:alpha val="5000"/>
              </a:srgbClr>
            </a:outerShdw>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21" name="Inhaltsplatzhalter 2">
            <a:extLst>
              <a:ext uri="{FF2B5EF4-FFF2-40B4-BE49-F238E27FC236}">
                <a16:creationId xmlns:a16="http://schemas.microsoft.com/office/drawing/2014/main" id="{796573F5-D939-DF77-0AC6-DE94B312C2CC}"/>
              </a:ext>
            </a:extLst>
          </p:cNvPr>
          <p:cNvSpPr>
            <a:spLocks noGrp="1"/>
          </p:cNvSpPr>
          <p:nvPr>
            <p:ph idx="1" hasCustomPrompt="1"/>
          </p:nvPr>
        </p:nvSpPr>
        <p:spPr>
          <a:xfrm>
            <a:off x="642598" y="3431184"/>
            <a:ext cx="2286282" cy="981120"/>
          </a:xfrm>
          <a:prstGeom prst="rect">
            <a:avLst/>
          </a:prstGeom>
        </p:spPr>
        <p:txBody>
          <a:bodyPr/>
          <a:lstStyle>
            <a:lvl1pPr marL="0" indent="0">
              <a:lnSpc>
                <a:spcPct val="130000"/>
              </a:lnSpc>
              <a:spcBef>
                <a:spcPts val="0"/>
              </a:spcBef>
              <a:buSzPct val="130000"/>
              <a:buFontTx/>
              <a:buNone/>
              <a:defRPr sz="900"/>
            </a:lvl1pPr>
            <a:lvl2pPr marL="685800" indent="-228600">
              <a:buSzPct val="130000"/>
              <a:buFont typeface="Arial" panose="020B0604020202020204" pitchFamily="34" charset="0"/>
              <a:buChar char="•"/>
              <a:defRPr sz="1000"/>
            </a:lvl2pPr>
          </a:lstStyle>
          <a:p>
            <a:pPr lvl="0"/>
            <a:r>
              <a:rPr lang="de-DE" dirty="0"/>
              <a:t>Text</a:t>
            </a:r>
          </a:p>
        </p:txBody>
      </p:sp>
      <p:sp>
        <p:nvSpPr>
          <p:cNvPr id="23" name="Inhaltsplatzhalter 2">
            <a:extLst>
              <a:ext uri="{FF2B5EF4-FFF2-40B4-BE49-F238E27FC236}">
                <a16:creationId xmlns:a16="http://schemas.microsoft.com/office/drawing/2014/main" id="{33CBC58C-8DED-2FA3-AF2B-5E33BD38DA1E}"/>
              </a:ext>
            </a:extLst>
          </p:cNvPr>
          <p:cNvSpPr>
            <a:spLocks noGrp="1"/>
          </p:cNvSpPr>
          <p:nvPr>
            <p:ph idx="20" hasCustomPrompt="1"/>
          </p:nvPr>
        </p:nvSpPr>
        <p:spPr>
          <a:xfrm>
            <a:off x="6180877" y="3439968"/>
            <a:ext cx="2286282" cy="981120"/>
          </a:xfrm>
          <a:prstGeom prst="rect">
            <a:avLst/>
          </a:prstGeom>
        </p:spPr>
        <p:txBody>
          <a:bodyPr/>
          <a:lstStyle>
            <a:lvl1pPr marL="0" indent="0">
              <a:lnSpc>
                <a:spcPct val="130000"/>
              </a:lnSpc>
              <a:spcBef>
                <a:spcPts val="0"/>
              </a:spcBef>
              <a:buSzPct val="130000"/>
              <a:buFontTx/>
              <a:buNone/>
              <a:defRPr sz="900">
                <a:solidFill>
                  <a:schemeClr val="bg1"/>
                </a:solidFill>
              </a:defRPr>
            </a:lvl1pPr>
            <a:lvl2pPr marL="685800" indent="-228600">
              <a:buSzPct val="130000"/>
              <a:buFont typeface="Arial" panose="020B0604020202020204" pitchFamily="34" charset="0"/>
              <a:buChar char="•"/>
              <a:defRPr sz="1000"/>
            </a:lvl2pPr>
          </a:lstStyle>
          <a:p>
            <a:pPr lvl="0"/>
            <a:r>
              <a:rPr lang="de-DE" dirty="0"/>
              <a:t>Text</a:t>
            </a:r>
          </a:p>
        </p:txBody>
      </p:sp>
      <p:sp>
        <p:nvSpPr>
          <p:cNvPr id="24" name="Inhaltsplatzhalter 2">
            <a:extLst>
              <a:ext uri="{FF2B5EF4-FFF2-40B4-BE49-F238E27FC236}">
                <a16:creationId xmlns:a16="http://schemas.microsoft.com/office/drawing/2014/main" id="{AD12B352-C0FA-A810-2F97-8726DBEF2139}"/>
              </a:ext>
            </a:extLst>
          </p:cNvPr>
          <p:cNvSpPr>
            <a:spLocks noGrp="1"/>
          </p:cNvSpPr>
          <p:nvPr>
            <p:ph idx="21" hasCustomPrompt="1"/>
          </p:nvPr>
        </p:nvSpPr>
        <p:spPr>
          <a:xfrm>
            <a:off x="3419872" y="3445340"/>
            <a:ext cx="2286282" cy="963412"/>
          </a:xfrm>
          <a:prstGeom prst="rect">
            <a:avLst/>
          </a:prstGeom>
        </p:spPr>
        <p:txBody>
          <a:bodyPr/>
          <a:lstStyle>
            <a:lvl1pPr marL="0" indent="0">
              <a:lnSpc>
                <a:spcPct val="130000"/>
              </a:lnSpc>
              <a:spcBef>
                <a:spcPts val="0"/>
              </a:spcBef>
              <a:buSzPct val="130000"/>
              <a:buFontTx/>
              <a:buNone/>
              <a:defRPr sz="900"/>
            </a:lvl1pPr>
            <a:lvl2pPr marL="685800" indent="-228600">
              <a:buSzPct val="130000"/>
              <a:buFont typeface="Arial" panose="020B0604020202020204" pitchFamily="34" charset="0"/>
              <a:buChar char="•"/>
              <a:defRPr sz="1000"/>
            </a:lvl2pPr>
          </a:lstStyle>
          <a:p>
            <a:pPr lvl="0"/>
            <a:r>
              <a:rPr lang="de-DE" dirty="0"/>
              <a:t>Text</a:t>
            </a:r>
          </a:p>
        </p:txBody>
      </p:sp>
      <p:sp>
        <p:nvSpPr>
          <p:cNvPr id="25" name="Inhaltsplatzhalter 2">
            <a:extLst>
              <a:ext uri="{FF2B5EF4-FFF2-40B4-BE49-F238E27FC236}">
                <a16:creationId xmlns:a16="http://schemas.microsoft.com/office/drawing/2014/main" id="{88D1995B-2253-3F44-E749-D8CA742136FE}"/>
              </a:ext>
            </a:extLst>
          </p:cNvPr>
          <p:cNvSpPr>
            <a:spLocks noGrp="1"/>
          </p:cNvSpPr>
          <p:nvPr>
            <p:ph idx="22" hasCustomPrompt="1"/>
          </p:nvPr>
        </p:nvSpPr>
        <p:spPr>
          <a:xfrm>
            <a:off x="642598" y="3008011"/>
            <a:ext cx="2286282" cy="423606"/>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26" name="Inhaltsplatzhalter 2">
            <a:extLst>
              <a:ext uri="{FF2B5EF4-FFF2-40B4-BE49-F238E27FC236}">
                <a16:creationId xmlns:a16="http://schemas.microsoft.com/office/drawing/2014/main" id="{65D46D60-91DF-B948-9C9D-3140C35B9732}"/>
              </a:ext>
            </a:extLst>
          </p:cNvPr>
          <p:cNvSpPr>
            <a:spLocks noGrp="1"/>
          </p:cNvSpPr>
          <p:nvPr>
            <p:ph idx="23" hasCustomPrompt="1"/>
          </p:nvPr>
        </p:nvSpPr>
        <p:spPr>
          <a:xfrm>
            <a:off x="3410546" y="3008011"/>
            <a:ext cx="2286282" cy="423606"/>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27" name="Inhaltsplatzhalter 2">
            <a:extLst>
              <a:ext uri="{FF2B5EF4-FFF2-40B4-BE49-F238E27FC236}">
                <a16:creationId xmlns:a16="http://schemas.microsoft.com/office/drawing/2014/main" id="{FB8A339F-B791-8C6B-A994-65016414ECA7}"/>
              </a:ext>
            </a:extLst>
          </p:cNvPr>
          <p:cNvSpPr>
            <a:spLocks noGrp="1"/>
          </p:cNvSpPr>
          <p:nvPr>
            <p:ph idx="24" hasCustomPrompt="1"/>
          </p:nvPr>
        </p:nvSpPr>
        <p:spPr>
          <a:xfrm>
            <a:off x="6182950" y="3008011"/>
            <a:ext cx="2286282" cy="423606"/>
          </a:xfrm>
          <a:prstGeom prst="rect">
            <a:avLst/>
          </a:prstGeom>
        </p:spPr>
        <p:txBody>
          <a:bodyPr/>
          <a:lstStyle>
            <a:lvl1pPr marL="0" indent="0">
              <a:lnSpc>
                <a:spcPct val="130000"/>
              </a:lnSpc>
              <a:spcBef>
                <a:spcPts val="0"/>
              </a:spcBef>
              <a:buSzPct val="130000"/>
              <a:buFontTx/>
              <a:buNone/>
              <a:defRPr sz="1600">
                <a:solidFill>
                  <a:schemeClr val="bg1"/>
                </a:solidFill>
              </a:defRPr>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28" name="Bildplatzhalter 2">
            <a:extLst>
              <a:ext uri="{FF2B5EF4-FFF2-40B4-BE49-F238E27FC236}">
                <a16:creationId xmlns:a16="http://schemas.microsoft.com/office/drawing/2014/main" id="{7C99CE0E-ACE3-A517-81FD-6B57EB94A829}"/>
              </a:ext>
            </a:extLst>
          </p:cNvPr>
          <p:cNvSpPr>
            <a:spLocks noGrp="1"/>
          </p:cNvSpPr>
          <p:nvPr>
            <p:ph type="pic" idx="14" hasCustomPrompt="1"/>
          </p:nvPr>
        </p:nvSpPr>
        <p:spPr>
          <a:xfrm>
            <a:off x="726639" y="2135489"/>
            <a:ext cx="833058" cy="744586"/>
          </a:xfrm>
          <a:prstGeom prst="rect">
            <a:avLst/>
          </a:prstGeom>
          <a:no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29" name="Bildplatzhalter 2">
            <a:extLst>
              <a:ext uri="{FF2B5EF4-FFF2-40B4-BE49-F238E27FC236}">
                <a16:creationId xmlns:a16="http://schemas.microsoft.com/office/drawing/2014/main" id="{C87E1E36-2E0D-B4D2-A0D3-3B9C26BB3478}"/>
              </a:ext>
            </a:extLst>
          </p:cNvPr>
          <p:cNvSpPr>
            <a:spLocks noGrp="1"/>
          </p:cNvSpPr>
          <p:nvPr>
            <p:ph type="pic" idx="25" hasCustomPrompt="1"/>
          </p:nvPr>
        </p:nvSpPr>
        <p:spPr>
          <a:xfrm>
            <a:off x="3505468" y="2135489"/>
            <a:ext cx="833058" cy="744586"/>
          </a:xfrm>
          <a:prstGeom prst="rect">
            <a:avLst/>
          </a:prstGeom>
          <a:no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30" name="Bildplatzhalter 2">
            <a:extLst>
              <a:ext uri="{FF2B5EF4-FFF2-40B4-BE49-F238E27FC236}">
                <a16:creationId xmlns:a16="http://schemas.microsoft.com/office/drawing/2014/main" id="{9AB2581F-760D-F102-DF01-778D698D21B1}"/>
              </a:ext>
            </a:extLst>
          </p:cNvPr>
          <p:cNvSpPr>
            <a:spLocks noGrp="1"/>
          </p:cNvSpPr>
          <p:nvPr>
            <p:ph type="pic" idx="26" hasCustomPrompt="1"/>
          </p:nvPr>
        </p:nvSpPr>
        <p:spPr>
          <a:xfrm>
            <a:off x="6259222" y="2135489"/>
            <a:ext cx="833058" cy="744586"/>
          </a:xfrm>
          <a:prstGeom prst="rect">
            <a:avLst/>
          </a:prstGeom>
          <a:no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31" name="Rechteck 30">
            <a:extLst>
              <a:ext uri="{FF2B5EF4-FFF2-40B4-BE49-F238E27FC236}">
                <a16:creationId xmlns:a16="http://schemas.microsoft.com/office/drawing/2014/main" id="{90DCDEF4-DB52-B323-81BB-723F8AF880B9}"/>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32" name="Rechteck 31">
            <a:extLst>
              <a:ext uri="{FF2B5EF4-FFF2-40B4-BE49-F238E27FC236}">
                <a16:creationId xmlns:a16="http://schemas.microsoft.com/office/drawing/2014/main" id="{17EC19D0-E132-36C8-01E9-E5C06E252C7D}"/>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mj-lt"/>
              </a:rPr>
              <a:t>DE GRUYTER</a:t>
            </a:r>
          </a:p>
        </p:txBody>
      </p:sp>
      <p:sp>
        <p:nvSpPr>
          <p:cNvPr id="33" name="Titel 1">
            <a:extLst>
              <a:ext uri="{FF2B5EF4-FFF2-40B4-BE49-F238E27FC236}">
                <a16:creationId xmlns:a16="http://schemas.microsoft.com/office/drawing/2014/main" id="{C58BF19A-6E0E-548D-CCF0-7734E60038D3}"/>
              </a:ext>
            </a:extLst>
          </p:cNvPr>
          <p:cNvSpPr>
            <a:spLocks noGrp="1"/>
          </p:cNvSpPr>
          <p:nvPr>
            <p:ph type="title" hasCustomPrompt="1"/>
          </p:nvPr>
        </p:nvSpPr>
        <p:spPr>
          <a:xfrm>
            <a:off x="287524" y="365476"/>
            <a:ext cx="4176464" cy="535531"/>
          </a:xfrm>
          <a:prstGeom prst="rect">
            <a:avLst/>
          </a:prstGeom>
        </p:spPr>
        <p:txBody>
          <a:bodyPr wrap="square">
            <a:spAutoFit/>
          </a:bodyPr>
          <a:lstStyle>
            <a:lvl1pPr algn="l">
              <a:defRPr sz="3200">
                <a:latin typeface="GothamMedium" pitchFamily="50" charset="0"/>
              </a:defRPr>
            </a:lvl1pPr>
          </a:lstStyle>
          <a:p>
            <a:r>
              <a:rPr lang="en-US" noProof="0" dirty="0"/>
              <a:t>Headline</a:t>
            </a:r>
          </a:p>
        </p:txBody>
      </p:sp>
    </p:spTree>
    <p:extLst>
      <p:ext uri="{BB962C8B-B14F-4D97-AF65-F5344CB8AC3E}">
        <p14:creationId xmlns:p14="http://schemas.microsoft.com/office/powerpoint/2010/main" val="355547010"/>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PECIAL LAYOUTS 3 boxes">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1C47400-B0E9-D5C0-8987-A6A9C439B756}"/>
              </a:ext>
            </a:extLst>
          </p:cNvPr>
          <p:cNvGrpSpPr/>
          <p:nvPr userDrawn="1"/>
        </p:nvGrpSpPr>
        <p:grpSpPr>
          <a:xfrm>
            <a:off x="1836000" y="2196000"/>
            <a:ext cx="5616000" cy="1798887"/>
            <a:chOff x="1836000" y="2268000"/>
            <a:chExt cx="5616000" cy="1798887"/>
          </a:xfrm>
        </p:grpSpPr>
        <p:grpSp>
          <p:nvGrpSpPr>
            <p:cNvPr id="4" name="Gruppieren 3">
              <a:extLst>
                <a:ext uri="{FF2B5EF4-FFF2-40B4-BE49-F238E27FC236}">
                  <a16:creationId xmlns:a16="http://schemas.microsoft.com/office/drawing/2014/main" id="{700708F8-B248-27B5-AD84-365389ACD8ED}"/>
                </a:ext>
              </a:extLst>
            </p:cNvPr>
            <p:cNvGrpSpPr/>
            <p:nvPr/>
          </p:nvGrpSpPr>
          <p:grpSpPr>
            <a:xfrm>
              <a:off x="1836000" y="2268000"/>
              <a:ext cx="1296000" cy="1583444"/>
              <a:chOff x="1908000" y="2196000"/>
              <a:chExt cx="1296000" cy="1583444"/>
            </a:xfrm>
          </p:grpSpPr>
          <p:sp>
            <p:nvSpPr>
              <p:cNvPr id="13" name="Textfeld 12">
                <a:extLst>
                  <a:ext uri="{FF2B5EF4-FFF2-40B4-BE49-F238E27FC236}">
                    <a16:creationId xmlns:a16="http://schemas.microsoft.com/office/drawing/2014/main" id="{35ECED89-9A9D-11CF-EF03-10F12165C63D}"/>
                  </a:ext>
                </a:extLst>
              </p:cNvPr>
              <p:cNvSpPr txBox="1"/>
              <p:nvPr/>
            </p:nvSpPr>
            <p:spPr>
              <a:xfrm>
                <a:off x="1908000" y="3564000"/>
                <a:ext cx="1296000" cy="215444"/>
              </a:xfrm>
              <a:prstGeom prst="rect">
                <a:avLst/>
              </a:prstGeom>
              <a:noFill/>
            </p:spPr>
            <p:txBody>
              <a:bodyPr wrap="square" lIns="0" tIns="0" rIns="0" bIns="0" rtlCol="0">
                <a:spAutoFit/>
              </a:bodyPr>
              <a:lstStyle/>
              <a:p>
                <a:pPr algn="ctr"/>
                <a:r>
                  <a:rPr lang="en-US" sz="1400" dirty="0" err="1">
                    <a:latin typeface="GothamBold" pitchFamily="50" charset="0"/>
                    <a:cs typeface="Gotham Bold" pitchFamily="50" charset="0"/>
                  </a:rPr>
                  <a:t>Zeitschriften</a:t>
                </a:r>
                <a:endParaRPr lang="en-US" sz="1400" dirty="0">
                  <a:latin typeface="GothamBold" pitchFamily="50" charset="0"/>
                  <a:cs typeface="Gotham Bold" pitchFamily="50" charset="0"/>
                </a:endParaRPr>
              </a:p>
            </p:txBody>
          </p:sp>
          <p:sp>
            <p:nvSpPr>
              <p:cNvPr id="14" name="Ellipse 13">
                <a:extLst>
                  <a:ext uri="{FF2B5EF4-FFF2-40B4-BE49-F238E27FC236}">
                    <a16:creationId xmlns:a16="http://schemas.microsoft.com/office/drawing/2014/main" id="{C367B6DA-243F-392F-C214-0C3E32434C53}"/>
                  </a:ext>
                </a:extLst>
              </p:cNvPr>
              <p:cNvSpPr>
                <a:spLocks noChangeAspect="1"/>
              </p:cNvSpPr>
              <p:nvPr/>
            </p:nvSpPr>
            <p:spPr bwMode="auto">
              <a:xfrm>
                <a:off x="1980000" y="2196000"/>
                <a:ext cx="1152000" cy="1152000"/>
              </a:xfrm>
              <a:prstGeom prst="ellipse">
                <a:avLst/>
              </a:prstGeom>
              <a:solidFill>
                <a:schemeClr val="accent3"/>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GothamBook" pitchFamily="50" charset="0"/>
                </a:endParaRPr>
              </a:p>
            </p:txBody>
          </p:sp>
          <p:pic>
            <p:nvPicPr>
              <p:cNvPr id="15" name="Picture 2">
                <a:extLst>
                  <a:ext uri="{FF2B5EF4-FFF2-40B4-BE49-F238E27FC236}">
                    <a16:creationId xmlns:a16="http://schemas.microsoft.com/office/drawing/2014/main" id="{C1453849-77B7-C906-F208-8E76862AD5C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2304000" y="2520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a:extLst>
                <a:ext uri="{FF2B5EF4-FFF2-40B4-BE49-F238E27FC236}">
                  <a16:creationId xmlns:a16="http://schemas.microsoft.com/office/drawing/2014/main" id="{CF44014C-4417-7898-D025-80EA4C1416AD}"/>
                </a:ext>
              </a:extLst>
            </p:cNvPr>
            <p:cNvGrpSpPr/>
            <p:nvPr/>
          </p:nvGrpSpPr>
          <p:grpSpPr>
            <a:xfrm>
              <a:off x="3924000" y="2268000"/>
              <a:ext cx="1296000" cy="1583444"/>
              <a:chOff x="3942000" y="2196000"/>
              <a:chExt cx="1296000" cy="1583444"/>
            </a:xfrm>
          </p:grpSpPr>
          <p:sp>
            <p:nvSpPr>
              <p:cNvPr id="10" name="Textfeld 9">
                <a:extLst>
                  <a:ext uri="{FF2B5EF4-FFF2-40B4-BE49-F238E27FC236}">
                    <a16:creationId xmlns:a16="http://schemas.microsoft.com/office/drawing/2014/main" id="{9667D2F6-5E36-81D7-5CC3-D1CAE109246F}"/>
                  </a:ext>
                </a:extLst>
              </p:cNvPr>
              <p:cNvSpPr txBox="1"/>
              <p:nvPr/>
            </p:nvSpPr>
            <p:spPr>
              <a:xfrm>
                <a:off x="3942000" y="3564000"/>
                <a:ext cx="1296000" cy="215444"/>
              </a:xfrm>
              <a:prstGeom prst="rect">
                <a:avLst/>
              </a:prstGeom>
              <a:noFill/>
            </p:spPr>
            <p:txBody>
              <a:bodyPr wrap="square" lIns="0" tIns="0" rIns="0" bIns="0" rtlCol="0">
                <a:spAutoFit/>
              </a:bodyPr>
              <a:lstStyle/>
              <a:p>
                <a:pPr algn="ctr"/>
                <a:r>
                  <a:rPr lang="en-US" sz="1400" dirty="0" err="1">
                    <a:latin typeface="GothamBold" pitchFamily="50" charset="0"/>
                    <a:cs typeface="Gotham Bold" pitchFamily="50" charset="0"/>
                  </a:rPr>
                  <a:t>Bücher</a:t>
                </a:r>
                <a:endParaRPr lang="en-US" sz="1400" dirty="0">
                  <a:latin typeface="GothamBold" pitchFamily="50" charset="0"/>
                  <a:cs typeface="Gotham Bold" pitchFamily="50" charset="0"/>
                </a:endParaRPr>
              </a:p>
            </p:txBody>
          </p:sp>
          <p:sp>
            <p:nvSpPr>
              <p:cNvPr id="11" name="Ellipse 10">
                <a:extLst>
                  <a:ext uri="{FF2B5EF4-FFF2-40B4-BE49-F238E27FC236}">
                    <a16:creationId xmlns:a16="http://schemas.microsoft.com/office/drawing/2014/main" id="{AD14E538-A8BE-FE41-198A-7C2E58A3449E}"/>
                  </a:ext>
                </a:extLst>
              </p:cNvPr>
              <p:cNvSpPr>
                <a:spLocks noChangeAspect="1"/>
              </p:cNvSpPr>
              <p:nvPr/>
            </p:nvSpPr>
            <p:spPr bwMode="auto">
              <a:xfrm>
                <a:off x="4014000" y="2196000"/>
                <a:ext cx="1152000" cy="1152000"/>
              </a:xfrm>
              <a:prstGeom prst="ellipse">
                <a:avLst/>
              </a:prstGeom>
              <a:solidFill>
                <a:srgbClr val="B78C1F"/>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GothamBook" pitchFamily="50" charset="0"/>
                </a:endParaRPr>
              </a:p>
            </p:txBody>
          </p:sp>
          <p:pic>
            <p:nvPicPr>
              <p:cNvPr id="12" name="Picture 3">
                <a:extLst>
                  <a:ext uri="{FF2B5EF4-FFF2-40B4-BE49-F238E27FC236}">
                    <a16:creationId xmlns:a16="http://schemas.microsoft.com/office/drawing/2014/main" id="{69752C78-90C6-832B-6FDE-B8D19F3ADE3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338000" y="2520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a:extLst>
                <a:ext uri="{FF2B5EF4-FFF2-40B4-BE49-F238E27FC236}">
                  <a16:creationId xmlns:a16="http://schemas.microsoft.com/office/drawing/2014/main" id="{F4EC3D0A-1981-786D-9A3C-230E1BB4CF8E}"/>
                </a:ext>
              </a:extLst>
            </p:cNvPr>
            <p:cNvGrpSpPr/>
            <p:nvPr/>
          </p:nvGrpSpPr>
          <p:grpSpPr>
            <a:xfrm>
              <a:off x="5868000" y="2268000"/>
              <a:ext cx="1584000" cy="1798887"/>
              <a:chOff x="5832000" y="2196000"/>
              <a:chExt cx="1584000" cy="1798887"/>
            </a:xfrm>
          </p:grpSpPr>
          <p:sp>
            <p:nvSpPr>
              <p:cNvPr id="7" name="Textfeld 6">
                <a:extLst>
                  <a:ext uri="{FF2B5EF4-FFF2-40B4-BE49-F238E27FC236}">
                    <a16:creationId xmlns:a16="http://schemas.microsoft.com/office/drawing/2014/main" id="{27D0FDD4-EFED-9F43-92F9-CCF89374F2D6}"/>
                  </a:ext>
                </a:extLst>
              </p:cNvPr>
              <p:cNvSpPr txBox="1"/>
              <p:nvPr/>
            </p:nvSpPr>
            <p:spPr>
              <a:xfrm>
                <a:off x="5832000" y="3564000"/>
                <a:ext cx="1584000" cy="430887"/>
              </a:xfrm>
              <a:prstGeom prst="rect">
                <a:avLst/>
              </a:prstGeom>
              <a:noFill/>
            </p:spPr>
            <p:txBody>
              <a:bodyPr wrap="none" lIns="0" tIns="0" rIns="0" bIns="0" rtlCol="0">
                <a:noAutofit/>
              </a:bodyPr>
              <a:lstStyle/>
              <a:p>
                <a:pPr algn="ctr"/>
                <a:r>
                  <a:rPr lang="en-US" sz="1400" dirty="0" err="1">
                    <a:latin typeface="GothamBold" pitchFamily="50" charset="0"/>
                    <a:cs typeface="Gotham Bold" pitchFamily="50" charset="0"/>
                  </a:rPr>
                  <a:t>Datenbanken</a:t>
                </a:r>
                <a:r>
                  <a:rPr lang="en-US" sz="1400" dirty="0">
                    <a:latin typeface="GothamBold" pitchFamily="50" charset="0"/>
                    <a:cs typeface="Gotham Bold" pitchFamily="50" charset="0"/>
                  </a:rPr>
                  <a:t> &amp; </a:t>
                </a:r>
                <a:br>
                  <a:rPr lang="en-US" sz="1400" dirty="0">
                    <a:latin typeface="GothamBold" pitchFamily="50" charset="0"/>
                    <a:cs typeface="Gotham Bold" pitchFamily="50" charset="0"/>
                  </a:rPr>
                </a:br>
                <a:r>
                  <a:rPr lang="en-US" sz="1400" dirty="0">
                    <a:latin typeface="GothamBold" pitchFamily="50" charset="0"/>
                    <a:cs typeface="Gotham Bold" pitchFamily="50" charset="0"/>
                  </a:rPr>
                  <a:t>Online References</a:t>
                </a:r>
              </a:p>
            </p:txBody>
          </p:sp>
          <p:sp>
            <p:nvSpPr>
              <p:cNvPr id="8" name="Ellipse 7">
                <a:extLst>
                  <a:ext uri="{FF2B5EF4-FFF2-40B4-BE49-F238E27FC236}">
                    <a16:creationId xmlns:a16="http://schemas.microsoft.com/office/drawing/2014/main" id="{7D6DACD1-E648-ED56-D3EB-EA8CC53E905F}"/>
                  </a:ext>
                </a:extLst>
              </p:cNvPr>
              <p:cNvSpPr>
                <a:spLocks noChangeAspect="1"/>
              </p:cNvSpPr>
              <p:nvPr/>
            </p:nvSpPr>
            <p:spPr bwMode="auto">
              <a:xfrm>
                <a:off x="6048000" y="2196000"/>
                <a:ext cx="1152000" cy="1152000"/>
              </a:xfrm>
              <a:prstGeom prst="ellipse">
                <a:avLst/>
              </a:prstGeom>
              <a:solidFill>
                <a:srgbClr val="93B0A3"/>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GothamBook" pitchFamily="50" charset="0"/>
                </a:endParaRPr>
              </a:p>
            </p:txBody>
          </p:sp>
          <p:pic>
            <p:nvPicPr>
              <p:cNvPr id="9" name="Picture 4">
                <a:extLst>
                  <a:ext uri="{FF2B5EF4-FFF2-40B4-BE49-F238E27FC236}">
                    <a16:creationId xmlns:a16="http://schemas.microsoft.com/office/drawing/2014/main" id="{FA354052-7ECD-AC32-B0DD-1CFD33E6DC6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6372000" y="2520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 name="Picture 3">
            <a:extLst>
              <a:ext uri="{FF2B5EF4-FFF2-40B4-BE49-F238E27FC236}">
                <a16:creationId xmlns:a16="http://schemas.microsoft.com/office/drawing/2014/main" id="{047F6972-9BD9-3E73-1EE6-FB3E1A97A687}"/>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tretch>
            <a:fillRect/>
          </a:stretch>
        </p:blipFill>
        <p:spPr bwMode="auto">
          <a:xfrm>
            <a:off x="3410178" y="2474179"/>
            <a:ext cx="523636" cy="523636"/>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a:extLst>
              <a:ext uri="{FF2B5EF4-FFF2-40B4-BE49-F238E27FC236}">
                <a16:creationId xmlns:a16="http://schemas.microsoft.com/office/drawing/2014/main" id="{B97FA45B-C858-A7DB-8F27-9FBE89773CBF}"/>
              </a:ext>
            </a:extLst>
          </p:cNvPr>
          <p:cNvSpPr>
            <a:spLocks/>
          </p:cNvSpPr>
          <p:nvPr userDrawn="1"/>
        </p:nvSpPr>
        <p:spPr bwMode="auto">
          <a:xfrm>
            <a:off x="395536" y="1959330"/>
            <a:ext cx="2782800" cy="2664343"/>
          </a:xfrm>
          <a:prstGeom prst="rect">
            <a:avLst/>
          </a:prstGeom>
          <a:solidFill>
            <a:schemeClr val="bg1"/>
          </a:solidFill>
          <a:ln w="0">
            <a:noFill/>
            <a:prstDash val="solid"/>
            <a:round/>
            <a:headEnd/>
            <a:tailEnd/>
          </a:ln>
          <a:effectLst>
            <a:outerShdw blurRad="381000" algn="ctr" rotWithShape="0">
              <a:srgbClr val="C00000">
                <a:alpha val="5000"/>
              </a:srgbClr>
            </a:outerShdw>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19" name="Rechteck 18">
            <a:extLst>
              <a:ext uri="{FF2B5EF4-FFF2-40B4-BE49-F238E27FC236}">
                <a16:creationId xmlns:a16="http://schemas.microsoft.com/office/drawing/2014/main" id="{18E4C617-5E9C-5EA8-1280-AC2731B14C63}"/>
              </a:ext>
            </a:extLst>
          </p:cNvPr>
          <p:cNvSpPr/>
          <p:nvPr userDrawn="1"/>
        </p:nvSpPr>
        <p:spPr bwMode="auto">
          <a:xfrm>
            <a:off x="3185846" y="1959682"/>
            <a:ext cx="2782800" cy="2665582"/>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20" name="Rechteck 19">
            <a:extLst>
              <a:ext uri="{FF2B5EF4-FFF2-40B4-BE49-F238E27FC236}">
                <a16:creationId xmlns:a16="http://schemas.microsoft.com/office/drawing/2014/main" id="{AF062DA8-F9D8-F012-7314-26D37D8C7BBD}"/>
              </a:ext>
            </a:extLst>
          </p:cNvPr>
          <p:cNvSpPr/>
          <p:nvPr userDrawn="1"/>
        </p:nvSpPr>
        <p:spPr bwMode="auto">
          <a:xfrm>
            <a:off x="5968800" y="1958396"/>
            <a:ext cx="2782800" cy="2665582"/>
          </a:xfrm>
          <a:prstGeom prst="rect">
            <a:avLst/>
          </a:prstGeom>
          <a:solidFill>
            <a:srgbClr val="F18700"/>
          </a:solidFill>
          <a:ln w="0">
            <a:noFill/>
            <a:prstDash val="solid"/>
            <a:round/>
            <a:headEnd/>
            <a:tailEnd/>
          </a:ln>
          <a:effectLst>
            <a:outerShdw blurRad="381000" algn="ctr" rotWithShape="0">
              <a:srgbClr val="000000">
                <a:alpha val="5000"/>
              </a:srgbClr>
            </a:outerShdw>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21" name="Inhaltsplatzhalter 2">
            <a:extLst>
              <a:ext uri="{FF2B5EF4-FFF2-40B4-BE49-F238E27FC236}">
                <a16:creationId xmlns:a16="http://schemas.microsoft.com/office/drawing/2014/main" id="{796573F5-D939-DF77-0AC6-DE94B312C2CC}"/>
              </a:ext>
            </a:extLst>
          </p:cNvPr>
          <p:cNvSpPr>
            <a:spLocks noGrp="1"/>
          </p:cNvSpPr>
          <p:nvPr>
            <p:ph idx="1" hasCustomPrompt="1"/>
          </p:nvPr>
        </p:nvSpPr>
        <p:spPr>
          <a:xfrm>
            <a:off x="642598" y="3431184"/>
            <a:ext cx="2286282" cy="981120"/>
          </a:xfrm>
          <a:prstGeom prst="rect">
            <a:avLst/>
          </a:prstGeom>
        </p:spPr>
        <p:txBody>
          <a:bodyPr/>
          <a:lstStyle>
            <a:lvl1pPr marL="0" indent="0">
              <a:lnSpc>
                <a:spcPct val="130000"/>
              </a:lnSpc>
              <a:spcBef>
                <a:spcPts val="0"/>
              </a:spcBef>
              <a:buSzPct val="130000"/>
              <a:buFontTx/>
              <a:buNone/>
              <a:defRPr sz="900"/>
            </a:lvl1pPr>
            <a:lvl2pPr marL="685800" indent="-228600">
              <a:buSzPct val="130000"/>
              <a:buFont typeface="Arial" panose="020B0604020202020204" pitchFamily="34" charset="0"/>
              <a:buChar char="•"/>
              <a:defRPr sz="1000"/>
            </a:lvl2pPr>
          </a:lstStyle>
          <a:p>
            <a:pPr lvl="0"/>
            <a:r>
              <a:rPr lang="de-DE" dirty="0"/>
              <a:t>Text</a:t>
            </a:r>
          </a:p>
        </p:txBody>
      </p:sp>
      <p:sp>
        <p:nvSpPr>
          <p:cNvPr id="23" name="Inhaltsplatzhalter 2">
            <a:extLst>
              <a:ext uri="{FF2B5EF4-FFF2-40B4-BE49-F238E27FC236}">
                <a16:creationId xmlns:a16="http://schemas.microsoft.com/office/drawing/2014/main" id="{33CBC58C-8DED-2FA3-AF2B-5E33BD38DA1E}"/>
              </a:ext>
            </a:extLst>
          </p:cNvPr>
          <p:cNvSpPr>
            <a:spLocks noGrp="1"/>
          </p:cNvSpPr>
          <p:nvPr>
            <p:ph idx="20" hasCustomPrompt="1"/>
          </p:nvPr>
        </p:nvSpPr>
        <p:spPr>
          <a:xfrm>
            <a:off x="6180877" y="3439968"/>
            <a:ext cx="2286282" cy="981120"/>
          </a:xfrm>
          <a:prstGeom prst="rect">
            <a:avLst/>
          </a:prstGeom>
        </p:spPr>
        <p:txBody>
          <a:bodyPr/>
          <a:lstStyle>
            <a:lvl1pPr marL="0" indent="0">
              <a:lnSpc>
                <a:spcPct val="130000"/>
              </a:lnSpc>
              <a:spcBef>
                <a:spcPts val="0"/>
              </a:spcBef>
              <a:buSzPct val="130000"/>
              <a:buFontTx/>
              <a:buNone/>
              <a:defRPr sz="900">
                <a:solidFill>
                  <a:schemeClr val="bg1"/>
                </a:solidFill>
              </a:defRPr>
            </a:lvl1pPr>
            <a:lvl2pPr marL="685800" indent="-228600">
              <a:buSzPct val="130000"/>
              <a:buFont typeface="Arial" panose="020B0604020202020204" pitchFamily="34" charset="0"/>
              <a:buChar char="•"/>
              <a:defRPr sz="1000"/>
            </a:lvl2pPr>
          </a:lstStyle>
          <a:p>
            <a:pPr lvl="0"/>
            <a:r>
              <a:rPr lang="de-DE" dirty="0"/>
              <a:t>Text</a:t>
            </a:r>
          </a:p>
        </p:txBody>
      </p:sp>
      <p:sp>
        <p:nvSpPr>
          <p:cNvPr id="24" name="Inhaltsplatzhalter 2">
            <a:extLst>
              <a:ext uri="{FF2B5EF4-FFF2-40B4-BE49-F238E27FC236}">
                <a16:creationId xmlns:a16="http://schemas.microsoft.com/office/drawing/2014/main" id="{AD12B352-C0FA-A810-2F97-8726DBEF2139}"/>
              </a:ext>
            </a:extLst>
          </p:cNvPr>
          <p:cNvSpPr>
            <a:spLocks noGrp="1"/>
          </p:cNvSpPr>
          <p:nvPr>
            <p:ph idx="21" hasCustomPrompt="1"/>
          </p:nvPr>
        </p:nvSpPr>
        <p:spPr>
          <a:xfrm>
            <a:off x="3419872" y="3445340"/>
            <a:ext cx="2286282" cy="963412"/>
          </a:xfrm>
          <a:prstGeom prst="rect">
            <a:avLst/>
          </a:prstGeom>
        </p:spPr>
        <p:txBody>
          <a:bodyPr/>
          <a:lstStyle>
            <a:lvl1pPr marL="0" indent="0">
              <a:lnSpc>
                <a:spcPct val="130000"/>
              </a:lnSpc>
              <a:spcBef>
                <a:spcPts val="0"/>
              </a:spcBef>
              <a:buSzPct val="130000"/>
              <a:buFontTx/>
              <a:buNone/>
              <a:defRPr sz="900"/>
            </a:lvl1pPr>
            <a:lvl2pPr marL="685800" indent="-228600">
              <a:buSzPct val="130000"/>
              <a:buFont typeface="Arial" panose="020B0604020202020204" pitchFamily="34" charset="0"/>
              <a:buChar char="•"/>
              <a:defRPr sz="1000"/>
            </a:lvl2pPr>
          </a:lstStyle>
          <a:p>
            <a:pPr lvl="0"/>
            <a:r>
              <a:rPr lang="de-DE" dirty="0"/>
              <a:t>Text</a:t>
            </a:r>
          </a:p>
        </p:txBody>
      </p:sp>
      <p:sp>
        <p:nvSpPr>
          <p:cNvPr id="31" name="Rechteck 30">
            <a:extLst>
              <a:ext uri="{FF2B5EF4-FFF2-40B4-BE49-F238E27FC236}">
                <a16:creationId xmlns:a16="http://schemas.microsoft.com/office/drawing/2014/main" id="{90DCDEF4-DB52-B323-81BB-723F8AF880B9}"/>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32" name="Rechteck 31">
            <a:extLst>
              <a:ext uri="{FF2B5EF4-FFF2-40B4-BE49-F238E27FC236}">
                <a16:creationId xmlns:a16="http://schemas.microsoft.com/office/drawing/2014/main" id="{17EC19D0-E132-36C8-01E9-E5C06E252C7D}"/>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mj-lt"/>
              </a:rPr>
              <a:t>DE GRUYTER</a:t>
            </a:r>
          </a:p>
        </p:txBody>
      </p:sp>
    </p:spTree>
    <p:extLst>
      <p:ext uri="{BB962C8B-B14F-4D97-AF65-F5344CB8AC3E}">
        <p14:creationId xmlns:p14="http://schemas.microsoft.com/office/powerpoint/2010/main" val="599123511"/>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CIAL LAYOUTS 2 boxes">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6AC47BE-45FA-E6C6-37B2-30FAA65CFB92}"/>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3410178" y="2258155"/>
            <a:ext cx="523636" cy="5236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221CEAEC-E44A-45B8-C0B1-2D25E5745120}"/>
              </a:ext>
            </a:extLst>
          </p:cNvPr>
          <p:cNvSpPr/>
          <p:nvPr userDrawn="1"/>
        </p:nvSpPr>
        <p:spPr bwMode="auto">
          <a:xfrm>
            <a:off x="4572000" y="1779662"/>
            <a:ext cx="4104456" cy="2736304"/>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4" name="Rechteck 3">
            <a:extLst>
              <a:ext uri="{FF2B5EF4-FFF2-40B4-BE49-F238E27FC236}">
                <a16:creationId xmlns:a16="http://schemas.microsoft.com/office/drawing/2014/main" id="{2C609AAC-317E-260A-CE3B-5D12C42E60F8}"/>
              </a:ext>
            </a:extLst>
          </p:cNvPr>
          <p:cNvSpPr/>
          <p:nvPr userDrawn="1"/>
        </p:nvSpPr>
        <p:spPr bwMode="auto">
          <a:xfrm>
            <a:off x="179512" y="51470"/>
            <a:ext cx="1548172" cy="57606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5" name="Rechteck 4">
            <a:extLst>
              <a:ext uri="{FF2B5EF4-FFF2-40B4-BE49-F238E27FC236}">
                <a16:creationId xmlns:a16="http://schemas.microsoft.com/office/drawing/2014/main" id="{8D4246A3-10A2-ECFE-0D3C-F66F3A3A36C9}"/>
              </a:ext>
            </a:extLst>
          </p:cNvPr>
          <p:cNvSpPr/>
          <p:nvPr userDrawn="1"/>
        </p:nvSpPr>
        <p:spPr bwMode="auto">
          <a:xfrm>
            <a:off x="467544" y="1779662"/>
            <a:ext cx="4104000" cy="2736304"/>
          </a:xfrm>
          <a:prstGeom prst="rect">
            <a:avLst/>
          </a:prstGeom>
          <a:solidFill>
            <a:schemeClr val="bg1"/>
          </a:solidFill>
          <a:ln w="0">
            <a:noFill/>
            <a:prstDash val="solid"/>
            <a:round/>
            <a:headEnd/>
            <a:tailEnd/>
          </a:ln>
          <a:effectLst>
            <a:outerShdw blurRad="381000" algn="ctr" rotWithShape="0">
              <a:srgbClr val="C00000">
                <a:alpha val="5000"/>
              </a:srgbClr>
            </a:outerShdw>
          </a:effectLst>
        </p:spPr>
        <p:txBody>
          <a:bodyPr vert="horz" wrap="square" lIns="91440" tIns="45720" rIns="91440" bIns="45720" numCol="1" rtlCol="0" anchor="t" anchorCtr="0" compatLnSpc="1">
            <a:prstTxWarp prst="textNoShape">
              <a:avLst/>
            </a:prstTxWarp>
          </a:bodyPr>
          <a:lstStyle/>
          <a:p>
            <a:pPr algn="ctr"/>
            <a:endParaRPr lang="de-DE" dirty="0">
              <a:latin typeface="GothamBook" pitchFamily="50" charset="0"/>
            </a:endParaRPr>
          </a:p>
        </p:txBody>
      </p:sp>
      <p:sp>
        <p:nvSpPr>
          <p:cNvPr id="6" name="Inhaltsplatzhalter 2">
            <a:extLst>
              <a:ext uri="{FF2B5EF4-FFF2-40B4-BE49-F238E27FC236}">
                <a16:creationId xmlns:a16="http://schemas.microsoft.com/office/drawing/2014/main" id="{B2D89103-8536-43F2-9ECE-2D505AFF9B0B}"/>
              </a:ext>
            </a:extLst>
          </p:cNvPr>
          <p:cNvSpPr>
            <a:spLocks noGrp="1"/>
          </p:cNvSpPr>
          <p:nvPr>
            <p:ph idx="1" hasCustomPrompt="1"/>
          </p:nvPr>
        </p:nvSpPr>
        <p:spPr>
          <a:xfrm>
            <a:off x="714604" y="3246814"/>
            <a:ext cx="3605367" cy="981120"/>
          </a:xfrm>
          <a:prstGeom prst="rect">
            <a:avLst/>
          </a:prstGeom>
        </p:spPr>
        <p:txBody>
          <a:bodyPr/>
          <a:lstStyle>
            <a:lvl1pPr marL="0" indent="0">
              <a:lnSpc>
                <a:spcPct val="130000"/>
              </a:lnSpc>
              <a:spcBef>
                <a:spcPts val="0"/>
              </a:spcBef>
              <a:buSzPct val="130000"/>
              <a:buFontTx/>
              <a:buNone/>
              <a:defRPr sz="900"/>
            </a:lvl1pPr>
            <a:lvl2pPr marL="685800" indent="-228600">
              <a:buSzPct val="130000"/>
              <a:buFont typeface="Arial" panose="020B0604020202020204" pitchFamily="34" charset="0"/>
              <a:buChar char="•"/>
              <a:defRPr sz="1000"/>
            </a:lvl2pPr>
          </a:lstStyle>
          <a:p>
            <a:pPr lvl="0"/>
            <a:r>
              <a:rPr lang="de-DE" dirty="0"/>
              <a:t>Text</a:t>
            </a:r>
          </a:p>
        </p:txBody>
      </p:sp>
      <p:sp>
        <p:nvSpPr>
          <p:cNvPr id="7" name="Titel 1">
            <a:extLst>
              <a:ext uri="{FF2B5EF4-FFF2-40B4-BE49-F238E27FC236}">
                <a16:creationId xmlns:a16="http://schemas.microsoft.com/office/drawing/2014/main" id="{A7B81008-F3E3-D220-254C-F5093B376A8A}"/>
              </a:ext>
            </a:extLst>
          </p:cNvPr>
          <p:cNvSpPr>
            <a:spLocks noGrp="1"/>
          </p:cNvSpPr>
          <p:nvPr>
            <p:ph type="title" hasCustomPrompt="1"/>
          </p:nvPr>
        </p:nvSpPr>
        <p:spPr>
          <a:xfrm>
            <a:off x="647564" y="770049"/>
            <a:ext cx="4104456" cy="397545"/>
          </a:xfrm>
          <a:prstGeom prst="rect">
            <a:avLst/>
          </a:prstGeom>
        </p:spPr>
        <p:txBody>
          <a:bodyPr/>
          <a:lstStyle>
            <a:lvl1pPr algn="l">
              <a:defRPr sz="3200">
                <a:latin typeface="GothamMedium" pitchFamily="50" charset="0"/>
              </a:defRPr>
            </a:lvl1pPr>
          </a:lstStyle>
          <a:p>
            <a:r>
              <a:rPr lang="de-DE" sz="3200" dirty="0">
                <a:solidFill>
                  <a:srgbClr val="2B2B2E"/>
                </a:solidFill>
                <a:latin typeface="Gotham Medium" pitchFamily="2" charset="0"/>
                <a:cs typeface="Gotham Medium" pitchFamily="2" charset="0"/>
              </a:rPr>
              <a:t>Headline</a:t>
            </a:r>
            <a:endParaRPr lang="de-DE" sz="2800" dirty="0">
              <a:solidFill>
                <a:srgbClr val="2B2B2E"/>
              </a:solidFill>
              <a:latin typeface="Gotham Medium" pitchFamily="2" charset="0"/>
              <a:cs typeface="Gotham Medium" pitchFamily="2" charset="0"/>
            </a:endParaRPr>
          </a:p>
        </p:txBody>
      </p:sp>
      <p:sp>
        <p:nvSpPr>
          <p:cNvPr id="8" name="Inhaltsplatzhalter 2">
            <a:extLst>
              <a:ext uri="{FF2B5EF4-FFF2-40B4-BE49-F238E27FC236}">
                <a16:creationId xmlns:a16="http://schemas.microsoft.com/office/drawing/2014/main" id="{5E813A9F-4342-5BED-933D-726ABE350A71}"/>
              </a:ext>
            </a:extLst>
          </p:cNvPr>
          <p:cNvSpPr>
            <a:spLocks noGrp="1"/>
          </p:cNvSpPr>
          <p:nvPr>
            <p:ph idx="22" hasCustomPrompt="1"/>
          </p:nvPr>
        </p:nvSpPr>
        <p:spPr>
          <a:xfrm>
            <a:off x="714604" y="2823641"/>
            <a:ext cx="3605367" cy="423606"/>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9" name="Bildplatzhalter 2">
            <a:extLst>
              <a:ext uri="{FF2B5EF4-FFF2-40B4-BE49-F238E27FC236}">
                <a16:creationId xmlns:a16="http://schemas.microsoft.com/office/drawing/2014/main" id="{C30A0909-21FD-D4CB-F537-F0D4C7DA7779}"/>
              </a:ext>
            </a:extLst>
          </p:cNvPr>
          <p:cNvSpPr>
            <a:spLocks noGrp="1"/>
          </p:cNvSpPr>
          <p:nvPr>
            <p:ph type="pic" idx="14" hasCustomPrompt="1"/>
          </p:nvPr>
        </p:nvSpPr>
        <p:spPr>
          <a:xfrm>
            <a:off x="791580" y="1951119"/>
            <a:ext cx="833058" cy="744586"/>
          </a:xfrm>
          <a:prstGeom prst="rect">
            <a:avLst/>
          </a:prstGeom>
          <a:no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0" name="Inhaltsplatzhalter 2">
            <a:extLst>
              <a:ext uri="{FF2B5EF4-FFF2-40B4-BE49-F238E27FC236}">
                <a16:creationId xmlns:a16="http://schemas.microsoft.com/office/drawing/2014/main" id="{B9E2F796-27AD-A612-BB9C-1FBCEC838873}"/>
              </a:ext>
            </a:extLst>
          </p:cNvPr>
          <p:cNvSpPr>
            <a:spLocks noGrp="1"/>
          </p:cNvSpPr>
          <p:nvPr>
            <p:ph idx="23" hasCustomPrompt="1"/>
          </p:nvPr>
        </p:nvSpPr>
        <p:spPr>
          <a:xfrm>
            <a:off x="4828098" y="3246814"/>
            <a:ext cx="3605367" cy="981120"/>
          </a:xfrm>
          <a:prstGeom prst="rect">
            <a:avLst/>
          </a:prstGeom>
        </p:spPr>
        <p:txBody>
          <a:bodyPr/>
          <a:lstStyle>
            <a:lvl1pPr marL="0" indent="0">
              <a:lnSpc>
                <a:spcPct val="130000"/>
              </a:lnSpc>
              <a:spcBef>
                <a:spcPts val="0"/>
              </a:spcBef>
              <a:buSzPct val="130000"/>
              <a:buFontTx/>
              <a:buNone/>
              <a:defRPr sz="900"/>
            </a:lvl1pPr>
            <a:lvl2pPr marL="685800" indent="-228600">
              <a:buSzPct val="130000"/>
              <a:buFont typeface="Arial" panose="020B0604020202020204" pitchFamily="34" charset="0"/>
              <a:buChar char="•"/>
              <a:defRPr sz="1000"/>
            </a:lvl2pPr>
          </a:lstStyle>
          <a:p>
            <a:pPr lvl="0"/>
            <a:r>
              <a:rPr lang="de-DE" dirty="0"/>
              <a:t>Text</a:t>
            </a:r>
          </a:p>
        </p:txBody>
      </p:sp>
      <p:sp>
        <p:nvSpPr>
          <p:cNvPr id="11" name="Inhaltsplatzhalter 2">
            <a:extLst>
              <a:ext uri="{FF2B5EF4-FFF2-40B4-BE49-F238E27FC236}">
                <a16:creationId xmlns:a16="http://schemas.microsoft.com/office/drawing/2014/main" id="{997D9C6A-8EED-A3A8-4009-BEEACC8E3168}"/>
              </a:ext>
            </a:extLst>
          </p:cNvPr>
          <p:cNvSpPr>
            <a:spLocks noGrp="1"/>
          </p:cNvSpPr>
          <p:nvPr>
            <p:ph idx="24" hasCustomPrompt="1"/>
          </p:nvPr>
        </p:nvSpPr>
        <p:spPr>
          <a:xfrm>
            <a:off x="4828098" y="2823641"/>
            <a:ext cx="3605367" cy="423606"/>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12" name="Bildplatzhalter 2">
            <a:extLst>
              <a:ext uri="{FF2B5EF4-FFF2-40B4-BE49-F238E27FC236}">
                <a16:creationId xmlns:a16="http://schemas.microsoft.com/office/drawing/2014/main" id="{5F327C39-D4A0-9A9D-7DAF-7B18B5A79F29}"/>
              </a:ext>
            </a:extLst>
          </p:cNvPr>
          <p:cNvSpPr>
            <a:spLocks noGrp="1"/>
          </p:cNvSpPr>
          <p:nvPr>
            <p:ph type="pic" idx="25" hasCustomPrompt="1"/>
          </p:nvPr>
        </p:nvSpPr>
        <p:spPr>
          <a:xfrm>
            <a:off x="4896036" y="1951119"/>
            <a:ext cx="833058" cy="744586"/>
          </a:xfrm>
          <a:prstGeom prst="rect">
            <a:avLst/>
          </a:prstGeom>
          <a:no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Tree>
    <p:extLst>
      <p:ext uri="{BB962C8B-B14F-4D97-AF65-F5344CB8AC3E}">
        <p14:creationId xmlns:p14="http://schemas.microsoft.com/office/powerpoint/2010/main" val="3667522634"/>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CIAL LAYOUTS tag boxes">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84341736-8B1B-3678-23DE-16BFA88EAC27}"/>
              </a:ext>
            </a:extLst>
          </p:cNvPr>
          <p:cNvSpPr>
            <a:spLocks noGrp="1"/>
          </p:cNvSpPr>
          <p:nvPr>
            <p:ph idx="1" hasCustomPrompt="1"/>
          </p:nvPr>
        </p:nvSpPr>
        <p:spPr>
          <a:xfrm>
            <a:off x="409932" y="1439429"/>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4" name="Inhaltsplatzhalter 2">
            <a:extLst>
              <a:ext uri="{FF2B5EF4-FFF2-40B4-BE49-F238E27FC236}">
                <a16:creationId xmlns:a16="http://schemas.microsoft.com/office/drawing/2014/main" id="{D4160D5A-CFE8-BA0B-666B-42C89F74038A}"/>
              </a:ext>
            </a:extLst>
          </p:cNvPr>
          <p:cNvSpPr>
            <a:spLocks noGrp="1"/>
          </p:cNvSpPr>
          <p:nvPr>
            <p:ph idx="46" hasCustomPrompt="1"/>
          </p:nvPr>
        </p:nvSpPr>
        <p:spPr>
          <a:xfrm>
            <a:off x="291808" y="996016"/>
            <a:ext cx="2155762" cy="423606"/>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5" name="Inhaltsplatzhalter 2">
            <a:extLst>
              <a:ext uri="{FF2B5EF4-FFF2-40B4-BE49-F238E27FC236}">
                <a16:creationId xmlns:a16="http://schemas.microsoft.com/office/drawing/2014/main" id="{C384E5D2-38EE-B3C1-CB0D-CAB5C9F129FC}"/>
              </a:ext>
            </a:extLst>
          </p:cNvPr>
          <p:cNvSpPr>
            <a:spLocks noGrp="1"/>
          </p:cNvSpPr>
          <p:nvPr>
            <p:ph idx="47" hasCustomPrompt="1"/>
          </p:nvPr>
        </p:nvSpPr>
        <p:spPr>
          <a:xfrm>
            <a:off x="2699792" y="996016"/>
            <a:ext cx="2155762" cy="423606"/>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6" name="Inhaltsplatzhalter 2">
            <a:extLst>
              <a:ext uri="{FF2B5EF4-FFF2-40B4-BE49-F238E27FC236}">
                <a16:creationId xmlns:a16="http://schemas.microsoft.com/office/drawing/2014/main" id="{989CF7C8-3B8B-7B4D-6BFF-2A50118E3AD0}"/>
              </a:ext>
            </a:extLst>
          </p:cNvPr>
          <p:cNvSpPr>
            <a:spLocks noGrp="1"/>
          </p:cNvSpPr>
          <p:nvPr>
            <p:ph idx="48" hasCustomPrompt="1"/>
          </p:nvPr>
        </p:nvSpPr>
        <p:spPr>
          <a:xfrm>
            <a:off x="5115271" y="996016"/>
            <a:ext cx="2155762" cy="423606"/>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r>
              <a:rPr lang="de-DE" sz="1600" dirty="0">
                <a:solidFill>
                  <a:srgbClr val="2B2B2E"/>
                </a:solidFill>
                <a:latin typeface="GothamBook" pitchFamily="50" charset="0"/>
                <a:cs typeface="Gotham Medium" pitchFamily="2" charset="0"/>
              </a:rPr>
              <a:t>Subheadline</a:t>
            </a:r>
          </a:p>
        </p:txBody>
      </p:sp>
      <p:sp>
        <p:nvSpPr>
          <p:cNvPr id="7" name="Inhaltsplatzhalter 2">
            <a:extLst>
              <a:ext uri="{FF2B5EF4-FFF2-40B4-BE49-F238E27FC236}">
                <a16:creationId xmlns:a16="http://schemas.microsoft.com/office/drawing/2014/main" id="{2BEEBABB-C681-48C7-A085-401D8C5C7F8B}"/>
              </a:ext>
            </a:extLst>
          </p:cNvPr>
          <p:cNvSpPr>
            <a:spLocks noGrp="1"/>
          </p:cNvSpPr>
          <p:nvPr>
            <p:ph idx="49" hasCustomPrompt="1"/>
          </p:nvPr>
        </p:nvSpPr>
        <p:spPr>
          <a:xfrm>
            <a:off x="409932" y="1774192"/>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8" name="Inhaltsplatzhalter 2">
            <a:extLst>
              <a:ext uri="{FF2B5EF4-FFF2-40B4-BE49-F238E27FC236}">
                <a16:creationId xmlns:a16="http://schemas.microsoft.com/office/drawing/2014/main" id="{AF077E7A-EB11-A263-790E-F3E43FB5506A}"/>
              </a:ext>
            </a:extLst>
          </p:cNvPr>
          <p:cNvSpPr>
            <a:spLocks noGrp="1"/>
          </p:cNvSpPr>
          <p:nvPr>
            <p:ph idx="50" hasCustomPrompt="1"/>
          </p:nvPr>
        </p:nvSpPr>
        <p:spPr>
          <a:xfrm>
            <a:off x="409932" y="2108955"/>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9" name="Inhaltsplatzhalter 2">
            <a:extLst>
              <a:ext uri="{FF2B5EF4-FFF2-40B4-BE49-F238E27FC236}">
                <a16:creationId xmlns:a16="http://schemas.microsoft.com/office/drawing/2014/main" id="{A7AC4D66-0A2D-0145-121D-CF3A095B3CA0}"/>
              </a:ext>
            </a:extLst>
          </p:cNvPr>
          <p:cNvSpPr>
            <a:spLocks noGrp="1"/>
          </p:cNvSpPr>
          <p:nvPr>
            <p:ph idx="51" hasCustomPrompt="1"/>
          </p:nvPr>
        </p:nvSpPr>
        <p:spPr>
          <a:xfrm>
            <a:off x="409932" y="2444469"/>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0" name="Inhaltsplatzhalter 2">
            <a:extLst>
              <a:ext uri="{FF2B5EF4-FFF2-40B4-BE49-F238E27FC236}">
                <a16:creationId xmlns:a16="http://schemas.microsoft.com/office/drawing/2014/main" id="{F4127CED-D2AD-C31A-FB13-C1DA0ACEACF6}"/>
              </a:ext>
            </a:extLst>
          </p:cNvPr>
          <p:cNvSpPr>
            <a:spLocks noGrp="1"/>
          </p:cNvSpPr>
          <p:nvPr>
            <p:ph idx="52" hasCustomPrompt="1"/>
          </p:nvPr>
        </p:nvSpPr>
        <p:spPr>
          <a:xfrm>
            <a:off x="409932" y="2779983"/>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1" name="Inhaltsplatzhalter 2">
            <a:extLst>
              <a:ext uri="{FF2B5EF4-FFF2-40B4-BE49-F238E27FC236}">
                <a16:creationId xmlns:a16="http://schemas.microsoft.com/office/drawing/2014/main" id="{A6BAB166-F82A-7274-15A2-A0CEC5FF5328}"/>
              </a:ext>
            </a:extLst>
          </p:cNvPr>
          <p:cNvSpPr>
            <a:spLocks noGrp="1"/>
          </p:cNvSpPr>
          <p:nvPr>
            <p:ph idx="53" hasCustomPrompt="1"/>
          </p:nvPr>
        </p:nvSpPr>
        <p:spPr>
          <a:xfrm>
            <a:off x="409932" y="3115497"/>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2" name="Inhaltsplatzhalter 2">
            <a:extLst>
              <a:ext uri="{FF2B5EF4-FFF2-40B4-BE49-F238E27FC236}">
                <a16:creationId xmlns:a16="http://schemas.microsoft.com/office/drawing/2014/main" id="{0DC08B9E-4AEC-800D-C60C-8A70DF4F66F2}"/>
              </a:ext>
            </a:extLst>
          </p:cNvPr>
          <p:cNvSpPr>
            <a:spLocks noGrp="1"/>
          </p:cNvSpPr>
          <p:nvPr>
            <p:ph idx="54" hasCustomPrompt="1"/>
          </p:nvPr>
        </p:nvSpPr>
        <p:spPr>
          <a:xfrm>
            <a:off x="409932" y="3451011"/>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3" name="Inhaltsplatzhalter 2">
            <a:extLst>
              <a:ext uri="{FF2B5EF4-FFF2-40B4-BE49-F238E27FC236}">
                <a16:creationId xmlns:a16="http://schemas.microsoft.com/office/drawing/2014/main" id="{AAD824A5-7933-7416-DDBF-D5AB82F17D86}"/>
              </a:ext>
            </a:extLst>
          </p:cNvPr>
          <p:cNvSpPr>
            <a:spLocks noGrp="1"/>
          </p:cNvSpPr>
          <p:nvPr>
            <p:ph idx="55" hasCustomPrompt="1"/>
          </p:nvPr>
        </p:nvSpPr>
        <p:spPr>
          <a:xfrm>
            <a:off x="409932" y="3787418"/>
            <a:ext cx="1762627" cy="274827"/>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4" name="Inhaltsplatzhalter 2">
            <a:extLst>
              <a:ext uri="{FF2B5EF4-FFF2-40B4-BE49-F238E27FC236}">
                <a16:creationId xmlns:a16="http://schemas.microsoft.com/office/drawing/2014/main" id="{99BD37D9-1D58-DB50-07EE-BC81DFB89E5F}"/>
              </a:ext>
            </a:extLst>
          </p:cNvPr>
          <p:cNvSpPr>
            <a:spLocks noGrp="1"/>
          </p:cNvSpPr>
          <p:nvPr>
            <p:ph idx="56" hasCustomPrompt="1"/>
          </p:nvPr>
        </p:nvSpPr>
        <p:spPr>
          <a:xfrm>
            <a:off x="409932" y="4123825"/>
            <a:ext cx="1762627" cy="474030"/>
          </a:xfrm>
          <a:prstGeom prst="roundRect">
            <a:avLst/>
          </a:prstGeom>
          <a:solidFill>
            <a:srgbClr val="008AD8"/>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a:p>
            <a:pPr lvl="0"/>
            <a:r>
              <a:rPr lang="de-DE" dirty="0"/>
              <a:t>Text</a:t>
            </a:r>
          </a:p>
        </p:txBody>
      </p:sp>
      <p:sp>
        <p:nvSpPr>
          <p:cNvPr id="15" name="Inhaltsplatzhalter 2">
            <a:extLst>
              <a:ext uri="{FF2B5EF4-FFF2-40B4-BE49-F238E27FC236}">
                <a16:creationId xmlns:a16="http://schemas.microsoft.com/office/drawing/2014/main" id="{317DAC82-6F03-534A-B837-80353C2C1158}"/>
              </a:ext>
            </a:extLst>
          </p:cNvPr>
          <p:cNvSpPr>
            <a:spLocks noGrp="1"/>
          </p:cNvSpPr>
          <p:nvPr>
            <p:ph idx="57" hasCustomPrompt="1"/>
          </p:nvPr>
        </p:nvSpPr>
        <p:spPr>
          <a:xfrm>
            <a:off x="2807128" y="1439429"/>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6" name="Inhaltsplatzhalter 2">
            <a:extLst>
              <a:ext uri="{FF2B5EF4-FFF2-40B4-BE49-F238E27FC236}">
                <a16:creationId xmlns:a16="http://schemas.microsoft.com/office/drawing/2014/main" id="{70648B94-4C04-3AD6-C006-0C633794315C}"/>
              </a:ext>
            </a:extLst>
          </p:cNvPr>
          <p:cNvSpPr>
            <a:spLocks noGrp="1"/>
          </p:cNvSpPr>
          <p:nvPr>
            <p:ph idx="58" hasCustomPrompt="1"/>
          </p:nvPr>
        </p:nvSpPr>
        <p:spPr>
          <a:xfrm>
            <a:off x="2807128" y="1774192"/>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7" name="Inhaltsplatzhalter 2">
            <a:extLst>
              <a:ext uri="{FF2B5EF4-FFF2-40B4-BE49-F238E27FC236}">
                <a16:creationId xmlns:a16="http://schemas.microsoft.com/office/drawing/2014/main" id="{95E908CC-BE07-5627-CBD1-F5A01A620B9B}"/>
              </a:ext>
            </a:extLst>
          </p:cNvPr>
          <p:cNvSpPr>
            <a:spLocks noGrp="1"/>
          </p:cNvSpPr>
          <p:nvPr>
            <p:ph idx="59" hasCustomPrompt="1"/>
          </p:nvPr>
        </p:nvSpPr>
        <p:spPr>
          <a:xfrm>
            <a:off x="2807128" y="2108955"/>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8" name="Inhaltsplatzhalter 2">
            <a:extLst>
              <a:ext uri="{FF2B5EF4-FFF2-40B4-BE49-F238E27FC236}">
                <a16:creationId xmlns:a16="http://schemas.microsoft.com/office/drawing/2014/main" id="{F4BA1388-79DA-D7A7-3B85-1DC1EBCCF71E}"/>
              </a:ext>
            </a:extLst>
          </p:cNvPr>
          <p:cNvSpPr>
            <a:spLocks noGrp="1"/>
          </p:cNvSpPr>
          <p:nvPr>
            <p:ph idx="60" hasCustomPrompt="1"/>
          </p:nvPr>
        </p:nvSpPr>
        <p:spPr>
          <a:xfrm>
            <a:off x="2807128" y="2444469"/>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9" name="Inhaltsplatzhalter 2">
            <a:extLst>
              <a:ext uri="{FF2B5EF4-FFF2-40B4-BE49-F238E27FC236}">
                <a16:creationId xmlns:a16="http://schemas.microsoft.com/office/drawing/2014/main" id="{FD33859A-E9C4-878D-366C-18352F0FBCA9}"/>
              </a:ext>
            </a:extLst>
          </p:cNvPr>
          <p:cNvSpPr>
            <a:spLocks noGrp="1"/>
          </p:cNvSpPr>
          <p:nvPr>
            <p:ph idx="61" hasCustomPrompt="1"/>
          </p:nvPr>
        </p:nvSpPr>
        <p:spPr>
          <a:xfrm>
            <a:off x="2807128" y="2779983"/>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0" name="Inhaltsplatzhalter 2">
            <a:extLst>
              <a:ext uri="{FF2B5EF4-FFF2-40B4-BE49-F238E27FC236}">
                <a16:creationId xmlns:a16="http://schemas.microsoft.com/office/drawing/2014/main" id="{C677D99D-60B9-8392-11AB-BABE8533C7CF}"/>
              </a:ext>
            </a:extLst>
          </p:cNvPr>
          <p:cNvSpPr>
            <a:spLocks noGrp="1"/>
          </p:cNvSpPr>
          <p:nvPr>
            <p:ph idx="62" hasCustomPrompt="1"/>
          </p:nvPr>
        </p:nvSpPr>
        <p:spPr>
          <a:xfrm>
            <a:off x="2807128" y="3115497"/>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1" name="Inhaltsplatzhalter 2">
            <a:extLst>
              <a:ext uri="{FF2B5EF4-FFF2-40B4-BE49-F238E27FC236}">
                <a16:creationId xmlns:a16="http://schemas.microsoft.com/office/drawing/2014/main" id="{6464D9A0-DD00-8E15-BF08-5EBE00C07F99}"/>
              </a:ext>
            </a:extLst>
          </p:cNvPr>
          <p:cNvSpPr>
            <a:spLocks noGrp="1"/>
          </p:cNvSpPr>
          <p:nvPr>
            <p:ph idx="63" hasCustomPrompt="1"/>
          </p:nvPr>
        </p:nvSpPr>
        <p:spPr>
          <a:xfrm>
            <a:off x="2807128" y="3451011"/>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2" name="Inhaltsplatzhalter 2">
            <a:extLst>
              <a:ext uri="{FF2B5EF4-FFF2-40B4-BE49-F238E27FC236}">
                <a16:creationId xmlns:a16="http://schemas.microsoft.com/office/drawing/2014/main" id="{BAD0EEE1-2D85-3AE5-9EF5-45FCD1F79D55}"/>
              </a:ext>
            </a:extLst>
          </p:cNvPr>
          <p:cNvSpPr>
            <a:spLocks noGrp="1"/>
          </p:cNvSpPr>
          <p:nvPr>
            <p:ph idx="64" hasCustomPrompt="1"/>
          </p:nvPr>
        </p:nvSpPr>
        <p:spPr>
          <a:xfrm>
            <a:off x="2807128" y="3787418"/>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3" name="Inhaltsplatzhalter 2">
            <a:extLst>
              <a:ext uri="{FF2B5EF4-FFF2-40B4-BE49-F238E27FC236}">
                <a16:creationId xmlns:a16="http://schemas.microsoft.com/office/drawing/2014/main" id="{968C8A19-1EB0-2788-EC9C-A8754E4953BD}"/>
              </a:ext>
            </a:extLst>
          </p:cNvPr>
          <p:cNvSpPr>
            <a:spLocks noGrp="1"/>
          </p:cNvSpPr>
          <p:nvPr>
            <p:ph idx="65" hasCustomPrompt="1"/>
          </p:nvPr>
        </p:nvSpPr>
        <p:spPr>
          <a:xfrm>
            <a:off x="2807128" y="4123825"/>
            <a:ext cx="1762627" cy="274827"/>
          </a:xfrm>
          <a:prstGeom prst="roundRect">
            <a:avLst/>
          </a:prstGeom>
          <a:solidFill>
            <a:schemeClr val="accent2"/>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4" name="Inhaltsplatzhalter 2">
            <a:extLst>
              <a:ext uri="{FF2B5EF4-FFF2-40B4-BE49-F238E27FC236}">
                <a16:creationId xmlns:a16="http://schemas.microsoft.com/office/drawing/2014/main" id="{4F741742-99E5-844A-DE78-6C481BC75C4D}"/>
              </a:ext>
            </a:extLst>
          </p:cNvPr>
          <p:cNvSpPr>
            <a:spLocks noGrp="1"/>
          </p:cNvSpPr>
          <p:nvPr>
            <p:ph idx="66" hasCustomPrompt="1"/>
          </p:nvPr>
        </p:nvSpPr>
        <p:spPr>
          <a:xfrm>
            <a:off x="5193484" y="1439429"/>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5" name="Inhaltsplatzhalter 2">
            <a:extLst>
              <a:ext uri="{FF2B5EF4-FFF2-40B4-BE49-F238E27FC236}">
                <a16:creationId xmlns:a16="http://schemas.microsoft.com/office/drawing/2014/main" id="{CAD94E8B-04A5-C944-811C-D115D58471D4}"/>
              </a:ext>
            </a:extLst>
          </p:cNvPr>
          <p:cNvSpPr>
            <a:spLocks noGrp="1"/>
          </p:cNvSpPr>
          <p:nvPr>
            <p:ph idx="67" hasCustomPrompt="1"/>
          </p:nvPr>
        </p:nvSpPr>
        <p:spPr>
          <a:xfrm>
            <a:off x="5193484" y="1774192"/>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6" name="Inhaltsplatzhalter 2">
            <a:extLst>
              <a:ext uri="{FF2B5EF4-FFF2-40B4-BE49-F238E27FC236}">
                <a16:creationId xmlns:a16="http://schemas.microsoft.com/office/drawing/2014/main" id="{2CB127CA-5477-7136-53CF-52921FEF3C12}"/>
              </a:ext>
            </a:extLst>
          </p:cNvPr>
          <p:cNvSpPr>
            <a:spLocks noGrp="1"/>
          </p:cNvSpPr>
          <p:nvPr>
            <p:ph idx="68" hasCustomPrompt="1"/>
          </p:nvPr>
        </p:nvSpPr>
        <p:spPr>
          <a:xfrm>
            <a:off x="5193484" y="2108955"/>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7" name="Inhaltsplatzhalter 2">
            <a:extLst>
              <a:ext uri="{FF2B5EF4-FFF2-40B4-BE49-F238E27FC236}">
                <a16:creationId xmlns:a16="http://schemas.microsoft.com/office/drawing/2014/main" id="{554F6FD3-1D47-0E93-4506-56D42B178257}"/>
              </a:ext>
            </a:extLst>
          </p:cNvPr>
          <p:cNvSpPr>
            <a:spLocks noGrp="1"/>
          </p:cNvSpPr>
          <p:nvPr>
            <p:ph idx="69" hasCustomPrompt="1"/>
          </p:nvPr>
        </p:nvSpPr>
        <p:spPr>
          <a:xfrm>
            <a:off x="5193484" y="2444469"/>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8" name="Inhaltsplatzhalter 2">
            <a:extLst>
              <a:ext uri="{FF2B5EF4-FFF2-40B4-BE49-F238E27FC236}">
                <a16:creationId xmlns:a16="http://schemas.microsoft.com/office/drawing/2014/main" id="{8E544FE9-07DF-1BD7-3123-20C762BA23B0}"/>
              </a:ext>
            </a:extLst>
          </p:cNvPr>
          <p:cNvSpPr>
            <a:spLocks noGrp="1"/>
          </p:cNvSpPr>
          <p:nvPr>
            <p:ph idx="70" hasCustomPrompt="1"/>
          </p:nvPr>
        </p:nvSpPr>
        <p:spPr>
          <a:xfrm>
            <a:off x="5193484" y="2779983"/>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29" name="Inhaltsplatzhalter 2">
            <a:extLst>
              <a:ext uri="{FF2B5EF4-FFF2-40B4-BE49-F238E27FC236}">
                <a16:creationId xmlns:a16="http://schemas.microsoft.com/office/drawing/2014/main" id="{8EECD77D-6C07-953F-DC70-D6B29D7EEDD4}"/>
              </a:ext>
            </a:extLst>
          </p:cNvPr>
          <p:cNvSpPr>
            <a:spLocks noGrp="1"/>
          </p:cNvSpPr>
          <p:nvPr>
            <p:ph idx="71" hasCustomPrompt="1"/>
          </p:nvPr>
        </p:nvSpPr>
        <p:spPr>
          <a:xfrm>
            <a:off x="5193484" y="3115497"/>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30" name="Inhaltsplatzhalter 2">
            <a:extLst>
              <a:ext uri="{FF2B5EF4-FFF2-40B4-BE49-F238E27FC236}">
                <a16:creationId xmlns:a16="http://schemas.microsoft.com/office/drawing/2014/main" id="{A6CA98DA-41B7-1634-15FD-B209D4F9C616}"/>
              </a:ext>
            </a:extLst>
          </p:cNvPr>
          <p:cNvSpPr>
            <a:spLocks noGrp="1"/>
          </p:cNvSpPr>
          <p:nvPr>
            <p:ph idx="72" hasCustomPrompt="1"/>
          </p:nvPr>
        </p:nvSpPr>
        <p:spPr>
          <a:xfrm>
            <a:off x="5193484" y="3451011"/>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31" name="Inhaltsplatzhalter 2">
            <a:extLst>
              <a:ext uri="{FF2B5EF4-FFF2-40B4-BE49-F238E27FC236}">
                <a16:creationId xmlns:a16="http://schemas.microsoft.com/office/drawing/2014/main" id="{2988FE62-AB1D-1381-AC2E-1C529252FC89}"/>
              </a:ext>
            </a:extLst>
          </p:cNvPr>
          <p:cNvSpPr>
            <a:spLocks noGrp="1"/>
          </p:cNvSpPr>
          <p:nvPr>
            <p:ph idx="73" hasCustomPrompt="1"/>
          </p:nvPr>
        </p:nvSpPr>
        <p:spPr>
          <a:xfrm>
            <a:off x="5193484" y="3787418"/>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32" name="Inhaltsplatzhalter 2">
            <a:extLst>
              <a:ext uri="{FF2B5EF4-FFF2-40B4-BE49-F238E27FC236}">
                <a16:creationId xmlns:a16="http://schemas.microsoft.com/office/drawing/2014/main" id="{9A70A288-6BF3-4EE5-3D2B-055C929339FF}"/>
              </a:ext>
            </a:extLst>
          </p:cNvPr>
          <p:cNvSpPr>
            <a:spLocks noGrp="1"/>
          </p:cNvSpPr>
          <p:nvPr>
            <p:ph idx="74" hasCustomPrompt="1"/>
          </p:nvPr>
        </p:nvSpPr>
        <p:spPr>
          <a:xfrm>
            <a:off x="5193484" y="4123825"/>
            <a:ext cx="1762627" cy="274827"/>
          </a:xfrm>
          <a:prstGeom prst="roundRect">
            <a:avLst/>
          </a:prstGeom>
          <a:solidFill>
            <a:schemeClr val="accent3"/>
          </a:solidFill>
          <a:ln>
            <a:noFill/>
          </a:ln>
          <a:effectLst/>
          <a:scene3d>
            <a:camera prst="orthographicFront"/>
            <a:lightRig rig="threePt" dir="t"/>
          </a:scene3d>
          <a:sp3d/>
        </p:spPr>
        <p:txBody>
          <a:bodyPr>
            <a:spAutoFit/>
          </a:bodyPr>
          <a:lstStyle>
            <a:lvl1pPr marL="0" indent="0">
              <a:lnSpc>
                <a:spcPct val="130000"/>
              </a:lnSpc>
              <a:spcBef>
                <a:spcPts val="0"/>
              </a:spcBef>
              <a:buSzPct val="130000"/>
              <a:buFontTx/>
              <a:buNone/>
              <a:defRPr sz="900">
                <a:solidFill>
                  <a:schemeClr val="bg1"/>
                </a:solidFill>
                <a:latin typeface="GothamMedium"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33" name="Titel 1">
            <a:extLst>
              <a:ext uri="{FF2B5EF4-FFF2-40B4-BE49-F238E27FC236}">
                <a16:creationId xmlns:a16="http://schemas.microsoft.com/office/drawing/2014/main" id="{F9AF2F31-31D2-0EAB-53C8-A89170CA1040}"/>
              </a:ext>
            </a:extLst>
          </p:cNvPr>
          <p:cNvSpPr>
            <a:spLocks noGrp="1"/>
          </p:cNvSpPr>
          <p:nvPr>
            <p:ph type="title" hasCustomPrompt="1"/>
          </p:nvPr>
        </p:nvSpPr>
        <p:spPr>
          <a:xfrm>
            <a:off x="287524" y="365476"/>
            <a:ext cx="4466468" cy="535531"/>
          </a:xfrm>
          <a:prstGeom prst="rect">
            <a:avLst/>
          </a:prstGeom>
        </p:spPr>
        <p:txBody>
          <a:bodyPr>
            <a:spAutoFit/>
          </a:bodyPr>
          <a:lstStyle>
            <a:lvl1pPr algn="l">
              <a:defRPr sz="3200">
                <a:latin typeface="GothamMedium" pitchFamily="50" charset="0"/>
              </a:defRPr>
            </a:lvl1pPr>
          </a:lstStyle>
          <a:p>
            <a:r>
              <a:rPr lang="en-US" noProof="0" dirty="0"/>
              <a:t>Headline</a:t>
            </a:r>
          </a:p>
        </p:txBody>
      </p:sp>
    </p:spTree>
    <p:extLst>
      <p:ext uri="{BB962C8B-B14F-4D97-AF65-F5344CB8AC3E}">
        <p14:creationId xmlns:p14="http://schemas.microsoft.com/office/powerpoint/2010/main" val="1321704858"/>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F33A2439-D725-A887-3B78-F43468ADF63C}"/>
              </a:ext>
            </a:extLst>
          </p:cNvPr>
          <p:cNvSpPr>
            <a:spLocks noGrp="1"/>
          </p:cNvSpPr>
          <p:nvPr>
            <p:ph type="title" hasCustomPrompt="1"/>
          </p:nvPr>
        </p:nvSpPr>
        <p:spPr>
          <a:xfrm>
            <a:off x="287523" y="519522"/>
            <a:ext cx="5832649" cy="1421928"/>
          </a:xfrm>
          <a:prstGeom prst="rect">
            <a:avLst/>
          </a:prstGeo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lang="de-DE" b="0" i="0" smtClean="0">
                <a:effectLs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3200" b="1" dirty="0">
                <a:solidFill>
                  <a:schemeClr val="bg1"/>
                </a:solidFill>
                <a:latin typeface="Times LT Std Semibold" pitchFamily="2" charset="0"/>
                <a:cs typeface="Gotham Medium" pitchFamily="2" charset="0"/>
              </a:rPr>
              <a:t>»Life </a:t>
            </a:r>
            <a:r>
              <a:rPr lang="de-DE" sz="3200" b="1" dirty="0" err="1">
                <a:solidFill>
                  <a:schemeClr val="bg1"/>
                </a:solidFill>
                <a:latin typeface="Times LT Std Semibold" pitchFamily="2" charset="0"/>
                <a:cs typeface="Gotham Medium" pitchFamily="2" charset="0"/>
              </a:rPr>
              <a:t>is</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what</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happens</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when</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you're</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busy</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making</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other</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plans</a:t>
            </a:r>
            <a:r>
              <a:rPr lang="de-DE" sz="3200" b="1" dirty="0">
                <a:solidFill>
                  <a:schemeClr val="bg1"/>
                </a:solidFill>
                <a:latin typeface="Times LT Std Semibold" pitchFamily="2" charset="0"/>
                <a:cs typeface="Gotham Medium" pitchFamily="2" charset="0"/>
              </a:rPr>
              <a:t>. Times LT Std </a:t>
            </a:r>
            <a:r>
              <a:rPr lang="de-DE" sz="3200" b="1" dirty="0" err="1">
                <a:solidFill>
                  <a:schemeClr val="bg1"/>
                </a:solidFill>
                <a:latin typeface="Times LT Std Semibold" pitchFamily="2" charset="0"/>
                <a:cs typeface="Gotham Medium" pitchFamily="2" charset="0"/>
              </a:rPr>
              <a:t>Semibold</a:t>
            </a:r>
            <a:r>
              <a:rPr lang="de-DE" sz="3200" b="1" dirty="0">
                <a:solidFill>
                  <a:schemeClr val="bg1"/>
                </a:solidFill>
                <a:latin typeface="Times LT Std Semibold" pitchFamily="2" charset="0"/>
                <a:cs typeface="Gotham Medium" pitchFamily="2" charset="0"/>
              </a:rPr>
              <a:t> 36p«</a:t>
            </a:r>
            <a:endParaRPr lang="de-DE" sz="900" dirty="0">
              <a:solidFill>
                <a:schemeClr val="bg1"/>
              </a:solidFill>
              <a:latin typeface="GothamBook" pitchFamily="50" charset="0"/>
              <a:cs typeface="Gotham Book" pitchFamily="2" charset="0"/>
            </a:endParaRPr>
          </a:p>
        </p:txBody>
      </p:sp>
      <p:sp>
        <p:nvSpPr>
          <p:cNvPr id="13" name="Inhaltsplatzhalter 2">
            <a:extLst>
              <a:ext uri="{FF2B5EF4-FFF2-40B4-BE49-F238E27FC236}">
                <a16:creationId xmlns:a16="http://schemas.microsoft.com/office/drawing/2014/main" id="{A229346F-27D9-0DC1-36AC-8D07B4933B96}"/>
              </a:ext>
            </a:extLst>
          </p:cNvPr>
          <p:cNvSpPr>
            <a:spLocks noGrp="1"/>
          </p:cNvSpPr>
          <p:nvPr>
            <p:ph idx="1" hasCustomPrompt="1"/>
          </p:nvPr>
        </p:nvSpPr>
        <p:spPr>
          <a:xfrm>
            <a:off x="287004" y="4119922"/>
            <a:ext cx="4140979" cy="416575"/>
          </a:xfrm>
          <a:prstGeom prst="rect">
            <a:avLst/>
          </a:prstGeom>
        </p:spPr>
        <p:txBody>
          <a:bodyPr/>
          <a:lstStyle>
            <a:lvl1pPr marL="0" indent="0">
              <a:lnSpc>
                <a:spcPct val="130000"/>
              </a:lnSpc>
              <a:spcBef>
                <a:spcPts val="0"/>
              </a:spcBef>
              <a:buSzPct val="130000"/>
              <a:buFontTx/>
              <a:buNone/>
              <a:defRPr sz="1000">
                <a:solidFill>
                  <a:schemeClr val="bg1"/>
                </a:solidFill>
                <a:latin typeface="+mn-lt"/>
              </a:defRPr>
            </a:lvl1pPr>
            <a:lvl2pPr marL="685800" indent="-228600">
              <a:buSzPct val="130000"/>
              <a:buFont typeface="Arial" panose="020B0604020202020204" pitchFamily="34" charset="0"/>
              <a:buChar char="•"/>
              <a:defRPr sz="1000"/>
            </a:lvl2pPr>
          </a:lstStyle>
          <a:p>
            <a:pPr lvl="0"/>
            <a:r>
              <a:rPr lang="de-DE" sz="1000" dirty="0">
                <a:latin typeface="GothamBook" pitchFamily="50" charset="0"/>
                <a:cs typeface="Gotham Book" pitchFamily="2" charset="0"/>
              </a:rPr>
              <a:t>John Lennon Gotham Book 10 </a:t>
            </a:r>
            <a:r>
              <a:rPr lang="de-DE" sz="1000" dirty="0" err="1">
                <a:latin typeface="GothamBook" pitchFamily="50" charset="0"/>
                <a:cs typeface="Gotham Book" pitchFamily="2" charset="0"/>
              </a:rPr>
              <a:t>pt</a:t>
            </a:r>
            <a:endParaRPr lang="de-DE" dirty="0"/>
          </a:p>
        </p:txBody>
      </p:sp>
      <p:cxnSp>
        <p:nvCxnSpPr>
          <p:cNvPr id="14" name="Gerader Verbinder 13">
            <a:extLst>
              <a:ext uri="{FF2B5EF4-FFF2-40B4-BE49-F238E27FC236}">
                <a16:creationId xmlns:a16="http://schemas.microsoft.com/office/drawing/2014/main" id="{DEC8E49D-6E48-9523-BA31-87CC99914B32}"/>
              </a:ext>
            </a:extLst>
          </p:cNvPr>
          <p:cNvCxnSpPr>
            <a:cxnSpLocks/>
          </p:cNvCxnSpPr>
          <p:nvPr userDrawn="1"/>
        </p:nvCxnSpPr>
        <p:spPr>
          <a:xfrm>
            <a:off x="395536" y="4119922"/>
            <a:ext cx="25202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29228466"/>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L position 1 / text + bullets">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6389D9-CFDB-5B67-1808-D2A3199D2EE9}"/>
              </a:ext>
            </a:extLst>
          </p:cNvPr>
          <p:cNvSpPr>
            <a:spLocks noGrp="1"/>
          </p:cNvSpPr>
          <p:nvPr>
            <p:ph type="title" hasCustomPrompt="1"/>
          </p:nvPr>
        </p:nvSpPr>
        <p:spPr>
          <a:xfrm>
            <a:off x="287524" y="365476"/>
            <a:ext cx="4466468" cy="535531"/>
          </a:xfrm>
          <a:prstGeom prst="rect">
            <a:avLst/>
          </a:prstGeom>
        </p:spPr>
        <p:txBody>
          <a:bodyPr>
            <a:spAutoFit/>
          </a:bodyPr>
          <a:lstStyle>
            <a:lvl1pPr algn="l">
              <a:defRPr sz="3200">
                <a:latin typeface="GothamMedium" pitchFamily="50" charset="0"/>
              </a:defRPr>
            </a:lvl1pPr>
          </a:lstStyle>
          <a:p>
            <a:r>
              <a:rPr lang="en-US" noProof="0" dirty="0"/>
              <a:t>Headline</a:t>
            </a:r>
          </a:p>
        </p:txBody>
      </p:sp>
      <p:sp>
        <p:nvSpPr>
          <p:cNvPr id="5" name="Inhaltsplatzhalter 2">
            <a:extLst>
              <a:ext uri="{FF2B5EF4-FFF2-40B4-BE49-F238E27FC236}">
                <a16:creationId xmlns:a16="http://schemas.microsoft.com/office/drawing/2014/main" id="{CE1B4975-5C2F-72D2-6142-DFB995496BD4}"/>
              </a:ext>
            </a:extLst>
          </p:cNvPr>
          <p:cNvSpPr>
            <a:spLocks noGrp="1"/>
          </p:cNvSpPr>
          <p:nvPr>
            <p:ph idx="10" hasCustomPrompt="1"/>
          </p:nvPr>
        </p:nvSpPr>
        <p:spPr>
          <a:xfrm>
            <a:off x="287524" y="901007"/>
            <a:ext cx="4466468"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7" name="Inhaltsplatzhalter 2">
            <a:extLst>
              <a:ext uri="{FF2B5EF4-FFF2-40B4-BE49-F238E27FC236}">
                <a16:creationId xmlns:a16="http://schemas.microsoft.com/office/drawing/2014/main" id="{2C198C48-88AE-8B57-D870-05ADAC1A3FEE}"/>
              </a:ext>
            </a:extLst>
          </p:cNvPr>
          <p:cNvSpPr>
            <a:spLocks noGrp="1"/>
          </p:cNvSpPr>
          <p:nvPr>
            <p:ph idx="1" hasCustomPrompt="1"/>
          </p:nvPr>
        </p:nvSpPr>
        <p:spPr>
          <a:xfrm>
            <a:off x="287524" y="2391730"/>
            <a:ext cx="4466468"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Tree>
    <p:extLst>
      <p:ext uri="{BB962C8B-B14F-4D97-AF65-F5344CB8AC3E}">
        <p14:creationId xmlns:p14="http://schemas.microsoft.com/office/powerpoint/2010/main" val="4199815106"/>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L position 2 / text + bullets">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D741DA9-ED97-FE39-0818-CB9AF70A5F5D}"/>
              </a:ext>
            </a:extLst>
          </p:cNvPr>
          <p:cNvSpPr>
            <a:spLocks noGrp="1"/>
          </p:cNvSpPr>
          <p:nvPr>
            <p:ph type="title" hasCustomPrompt="1"/>
          </p:nvPr>
        </p:nvSpPr>
        <p:spPr>
          <a:xfrm>
            <a:off x="613520" y="719714"/>
            <a:ext cx="4570548" cy="535531"/>
          </a:xfrm>
          <a:prstGeom prst="rect">
            <a:avLst/>
          </a:prstGeom>
        </p:spPr>
        <p:txBody>
          <a:bodyPr wrap="square">
            <a:spAutoFit/>
          </a:bodyPr>
          <a:lstStyle>
            <a:lvl1pPr algn="l">
              <a:defRPr sz="3200">
                <a:latin typeface="GothamMedium" pitchFamily="50" charset="0"/>
              </a:defRPr>
            </a:lvl1pPr>
          </a:lstStyle>
          <a:p>
            <a:r>
              <a:rPr lang="en-US" noProof="0" dirty="0"/>
              <a:t>Headline</a:t>
            </a:r>
          </a:p>
        </p:txBody>
      </p:sp>
      <p:sp>
        <p:nvSpPr>
          <p:cNvPr id="5" name="Inhaltsplatzhalter 2">
            <a:extLst>
              <a:ext uri="{FF2B5EF4-FFF2-40B4-BE49-F238E27FC236}">
                <a16:creationId xmlns:a16="http://schemas.microsoft.com/office/drawing/2014/main" id="{5D6D059D-365B-E853-F093-3B320DF83F0B}"/>
              </a:ext>
            </a:extLst>
          </p:cNvPr>
          <p:cNvSpPr>
            <a:spLocks noGrp="1"/>
          </p:cNvSpPr>
          <p:nvPr>
            <p:ph idx="10" hasCustomPrompt="1"/>
          </p:nvPr>
        </p:nvSpPr>
        <p:spPr>
          <a:xfrm>
            <a:off x="613520" y="1257969"/>
            <a:ext cx="4570548"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6" name="Inhaltsplatzhalter 2">
            <a:extLst>
              <a:ext uri="{FF2B5EF4-FFF2-40B4-BE49-F238E27FC236}">
                <a16:creationId xmlns:a16="http://schemas.microsoft.com/office/drawing/2014/main" id="{16980B94-481D-E33D-1B3E-CF708040CA46}"/>
              </a:ext>
            </a:extLst>
          </p:cNvPr>
          <p:cNvSpPr>
            <a:spLocks noGrp="1"/>
          </p:cNvSpPr>
          <p:nvPr>
            <p:ph idx="1" hasCustomPrompt="1"/>
          </p:nvPr>
        </p:nvSpPr>
        <p:spPr>
          <a:xfrm>
            <a:off x="613520" y="2715767"/>
            <a:ext cx="4570548"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Tree>
    <p:extLst>
      <p:ext uri="{BB962C8B-B14F-4D97-AF65-F5344CB8AC3E}">
        <p14:creationId xmlns:p14="http://schemas.microsoft.com/office/powerpoint/2010/main" val="974013270"/>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L position 1 / text + bullets / image or box">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E0DD81E-AB1F-EC6A-FB37-35C0DE34B222}"/>
              </a:ext>
            </a:extLst>
          </p:cNvPr>
          <p:cNvSpPr>
            <a:spLocks noGrp="1"/>
          </p:cNvSpPr>
          <p:nvPr>
            <p:ph type="pic" idx="14" hasCustomPrompt="1"/>
          </p:nvPr>
        </p:nvSpPr>
        <p:spPr>
          <a:xfrm>
            <a:off x="5908364" y="1"/>
            <a:ext cx="3240088" cy="4927600"/>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4" name="Rechteck 3">
            <a:extLst>
              <a:ext uri="{FF2B5EF4-FFF2-40B4-BE49-F238E27FC236}">
                <a16:creationId xmlns:a16="http://schemas.microsoft.com/office/drawing/2014/main" id="{15D3BE79-F138-C9A6-03DC-47F191DD0093}"/>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5" name="Rechteck 4">
            <a:extLst>
              <a:ext uri="{FF2B5EF4-FFF2-40B4-BE49-F238E27FC236}">
                <a16:creationId xmlns:a16="http://schemas.microsoft.com/office/drawing/2014/main" id="{E28E7EA0-9435-78AD-CFB8-C517ACAEA7AA}"/>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
        <p:nvSpPr>
          <p:cNvPr id="7" name="Titel 1">
            <a:extLst>
              <a:ext uri="{FF2B5EF4-FFF2-40B4-BE49-F238E27FC236}">
                <a16:creationId xmlns:a16="http://schemas.microsoft.com/office/drawing/2014/main" id="{5DDCBBEE-43F4-B4AF-FFCF-E27416CA8C5B}"/>
              </a:ext>
            </a:extLst>
          </p:cNvPr>
          <p:cNvSpPr>
            <a:spLocks noGrp="1"/>
          </p:cNvSpPr>
          <p:nvPr>
            <p:ph type="title" hasCustomPrompt="1"/>
          </p:nvPr>
        </p:nvSpPr>
        <p:spPr>
          <a:xfrm>
            <a:off x="287524" y="365476"/>
            <a:ext cx="4466468" cy="535531"/>
          </a:xfrm>
          <a:prstGeom prst="rect">
            <a:avLst/>
          </a:prstGeom>
        </p:spPr>
        <p:txBody>
          <a:bodyPr>
            <a:spAutoFit/>
          </a:bodyPr>
          <a:lstStyle>
            <a:lvl1pPr algn="l">
              <a:defRPr sz="3200">
                <a:latin typeface="GothamMedium" pitchFamily="50" charset="0"/>
              </a:defRPr>
            </a:lvl1pPr>
          </a:lstStyle>
          <a:p>
            <a:r>
              <a:rPr lang="en-US" noProof="0" dirty="0"/>
              <a:t>Headline</a:t>
            </a:r>
          </a:p>
        </p:txBody>
      </p:sp>
      <p:sp>
        <p:nvSpPr>
          <p:cNvPr id="8" name="Inhaltsplatzhalter 2">
            <a:extLst>
              <a:ext uri="{FF2B5EF4-FFF2-40B4-BE49-F238E27FC236}">
                <a16:creationId xmlns:a16="http://schemas.microsoft.com/office/drawing/2014/main" id="{5DD337BD-3E2A-D9A2-24D7-8BD09640EEAE}"/>
              </a:ext>
            </a:extLst>
          </p:cNvPr>
          <p:cNvSpPr>
            <a:spLocks noGrp="1"/>
          </p:cNvSpPr>
          <p:nvPr>
            <p:ph idx="1" hasCustomPrompt="1"/>
          </p:nvPr>
        </p:nvSpPr>
        <p:spPr>
          <a:xfrm>
            <a:off x="287524" y="902976"/>
            <a:ext cx="4827506"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9" name="Inhaltsplatzhalter 2">
            <a:extLst>
              <a:ext uri="{FF2B5EF4-FFF2-40B4-BE49-F238E27FC236}">
                <a16:creationId xmlns:a16="http://schemas.microsoft.com/office/drawing/2014/main" id="{42CD968D-72ED-E9C9-2595-0BDE7953D3D4}"/>
              </a:ext>
            </a:extLst>
          </p:cNvPr>
          <p:cNvSpPr>
            <a:spLocks noGrp="1"/>
          </p:cNvSpPr>
          <p:nvPr>
            <p:ph idx="15" hasCustomPrompt="1"/>
          </p:nvPr>
        </p:nvSpPr>
        <p:spPr>
          <a:xfrm>
            <a:off x="287524" y="2583699"/>
            <a:ext cx="4824536"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Tree>
    <p:extLst>
      <p:ext uri="{BB962C8B-B14F-4D97-AF65-F5344CB8AC3E}">
        <p14:creationId xmlns:p14="http://schemas.microsoft.com/office/powerpoint/2010/main" val="3368004785"/>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L position 1 /Secondary / text + bullets / image or box">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1DB44561-3E69-8059-0D3D-90914EFC858D}"/>
              </a:ext>
            </a:extLst>
          </p:cNvPr>
          <p:cNvSpPr>
            <a:spLocks noGrp="1"/>
          </p:cNvSpPr>
          <p:nvPr>
            <p:ph type="pic" idx="14" hasCustomPrompt="1"/>
          </p:nvPr>
        </p:nvSpPr>
        <p:spPr>
          <a:xfrm>
            <a:off x="5904148" y="1"/>
            <a:ext cx="3240088" cy="4927600"/>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5" name="Inhaltsplatzhalter 2">
            <a:extLst>
              <a:ext uri="{FF2B5EF4-FFF2-40B4-BE49-F238E27FC236}">
                <a16:creationId xmlns:a16="http://schemas.microsoft.com/office/drawing/2014/main" id="{868588F6-C7AD-F41D-7561-2B136E9C8848}"/>
              </a:ext>
            </a:extLst>
          </p:cNvPr>
          <p:cNvSpPr>
            <a:spLocks noGrp="1"/>
          </p:cNvSpPr>
          <p:nvPr>
            <p:ph idx="20" hasCustomPrompt="1"/>
          </p:nvPr>
        </p:nvSpPr>
        <p:spPr>
          <a:xfrm>
            <a:off x="290336" y="901007"/>
            <a:ext cx="4245660" cy="505886"/>
          </a:xfrm>
          <a:prstGeom prst="rect">
            <a:avLst/>
          </a:prstGeom>
        </p:spPr>
        <p:txBody>
          <a:bodyPr wrap="square" tIns="180000">
            <a:spAutoFit/>
          </a:bodyPr>
          <a:lstStyle>
            <a:lvl1pPr marL="0" indent="0">
              <a:lnSpc>
                <a:spcPct val="130000"/>
              </a:lnSpc>
              <a:spcBef>
                <a:spcPts val="0"/>
              </a:spcBef>
              <a:buSzPct val="130000"/>
              <a:buFontTx/>
              <a:buNone/>
              <a:defRPr sz="1600">
                <a:latin typeface="Gotham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6" name="Rechteck 5">
            <a:extLst>
              <a:ext uri="{FF2B5EF4-FFF2-40B4-BE49-F238E27FC236}">
                <a16:creationId xmlns:a16="http://schemas.microsoft.com/office/drawing/2014/main" id="{E1650720-875F-1AFB-814D-A41C35637DBF}"/>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7" name="Rechteck 6">
            <a:extLst>
              <a:ext uri="{FF2B5EF4-FFF2-40B4-BE49-F238E27FC236}">
                <a16:creationId xmlns:a16="http://schemas.microsoft.com/office/drawing/2014/main" id="{38AA66EE-15F8-2E4E-F08B-196B7C06E3BB}"/>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
        <p:nvSpPr>
          <p:cNvPr id="8" name="Titel 1">
            <a:extLst>
              <a:ext uri="{FF2B5EF4-FFF2-40B4-BE49-F238E27FC236}">
                <a16:creationId xmlns:a16="http://schemas.microsoft.com/office/drawing/2014/main" id="{18F9F714-8C9A-9C83-AEC1-72606549A654}"/>
              </a:ext>
            </a:extLst>
          </p:cNvPr>
          <p:cNvSpPr>
            <a:spLocks noGrp="1"/>
          </p:cNvSpPr>
          <p:nvPr>
            <p:ph type="title" hasCustomPrompt="1"/>
          </p:nvPr>
        </p:nvSpPr>
        <p:spPr>
          <a:xfrm>
            <a:off x="287524" y="365476"/>
            <a:ext cx="4932548" cy="535531"/>
          </a:xfrm>
          <a:prstGeom prst="rect">
            <a:avLst/>
          </a:prstGeom>
        </p:spPr>
        <p:txBody>
          <a:bodyPr wrap="square">
            <a:spAutoFit/>
          </a:bodyPr>
          <a:lstStyle>
            <a:lvl1pPr algn="l">
              <a:defRPr sz="3200">
                <a:latin typeface="GothamMedium" pitchFamily="50" charset="0"/>
              </a:defRPr>
            </a:lvl1pPr>
          </a:lstStyle>
          <a:p>
            <a:r>
              <a:rPr lang="en-US" noProof="0" dirty="0"/>
              <a:t>Headline</a:t>
            </a:r>
          </a:p>
        </p:txBody>
      </p:sp>
      <p:sp>
        <p:nvSpPr>
          <p:cNvPr id="9" name="Inhaltsplatzhalter 2">
            <a:extLst>
              <a:ext uri="{FF2B5EF4-FFF2-40B4-BE49-F238E27FC236}">
                <a16:creationId xmlns:a16="http://schemas.microsoft.com/office/drawing/2014/main" id="{2DD37030-DB8F-E91E-7273-D3882E192E84}"/>
              </a:ext>
            </a:extLst>
          </p:cNvPr>
          <p:cNvSpPr>
            <a:spLocks noGrp="1"/>
          </p:cNvSpPr>
          <p:nvPr>
            <p:ph idx="1" hasCustomPrompt="1"/>
          </p:nvPr>
        </p:nvSpPr>
        <p:spPr>
          <a:xfrm>
            <a:off x="290336" y="1411375"/>
            <a:ext cx="4893074"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0" name="Inhaltsplatzhalter 2">
            <a:extLst>
              <a:ext uri="{FF2B5EF4-FFF2-40B4-BE49-F238E27FC236}">
                <a16:creationId xmlns:a16="http://schemas.microsoft.com/office/drawing/2014/main" id="{7EFDDF03-45BA-28D8-7469-AD808706330E}"/>
              </a:ext>
            </a:extLst>
          </p:cNvPr>
          <p:cNvSpPr>
            <a:spLocks noGrp="1"/>
          </p:cNvSpPr>
          <p:nvPr>
            <p:ph idx="21" hasCustomPrompt="1"/>
          </p:nvPr>
        </p:nvSpPr>
        <p:spPr>
          <a:xfrm>
            <a:off x="287524" y="2895786"/>
            <a:ext cx="4896544"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Tree>
    <p:extLst>
      <p:ext uri="{BB962C8B-B14F-4D97-AF65-F5344CB8AC3E}">
        <p14:creationId xmlns:p14="http://schemas.microsoft.com/office/powerpoint/2010/main" val="4027223377"/>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L position 2 / Subline / text + bullets / image or box">
    <p:spTree>
      <p:nvGrpSpPr>
        <p:cNvPr id="1" name=""/>
        <p:cNvGrpSpPr/>
        <p:nvPr/>
      </p:nvGrpSpPr>
      <p:grpSpPr>
        <a:xfrm>
          <a:off x="0" y="0"/>
          <a:ext cx="0" cy="0"/>
          <a:chOff x="0" y="0"/>
          <a:chExt cx="0" cy="0"/>
        </a:xfrm>
      </p:grpSpPr>
      <p:sp>
        <p:nvSpPr>
          <p:cNvPr id="12" name="Bildplatzhalter 2">
            <a:extLst>
              <a:ext uri="{FF2B5EF4-FFF2-40B4-BE49-F238E27FC236}">
                <a16:creationId xmlns:a16="http://schemas.microsoft.com/office/drawing/2014/main" id="{35B6D4AE-0E05-BCF5-8168-816B60989FE1}"/>
              </a:ext>
            </a:extLst>
          </p:cNvPr>
          <p:cNvSpPr>
            <a:spLocks noGrp="1"/>
          </p:cNvSpPr>
          <p:nvPr>
            <p:ph type="pic" idx="14" hasCustomPrompt="1"/>
          </p:nvPr>
        </p:nvSpPr>
        <p:spPr>
          <a:xfrm>
            <a:off x="5363492" y="1"/>
            <a:ext cx="3780508" cy="4927600"/>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3" name="Titel 1">
            <a:extLst>
              <a:ext uri="{FF2B5EF4-FFF2-40B4-BE49-F238E27FC236}">
                <a16:creationId xmlns:a16="http://schemas.microsoft.com/office/drawing/2014/main" id="{F4F6D530-A920-1F0D-DE66-ABB52840FDF8}"/>
              </a:ext>
            </a:extLst>
          </p:cNvPr>
          <p:cNvSpPr>
            <a:spLocks noGrp="1"/>
          </p:cNvSpPr>
          <p:nvPr>
            <p:ph type="title" hasCustomPrompt="1"/>
          </p:nvPr>
        </p:nvSpPr>
        <p:spPr>
          <a:xfrm>
            <a:off x="613520" y="719714"/>
            <a:ext cx="4282516" cy="535531"/>
          </a:xfrm>
          <a:prstGeom prst="rect">
            <a:avLst/>
          </a:prstGeom>
        </p:spPr>
        <p:txBody>
          <a:bodyPr wrap="square">
            <a:spAutoFit/>
          </a:bodyPr>
          <a:lstStyle>
            <a:lvl1pPr algn="l">
              <a:defRPr sz="3200">
                <a:latin typeface="GothamMedium" pitchFamily="50" charset="0"/>
              </a:defRPr>
            </a:lvl1pPr>
          </a:lstStyle>
          <a:p>
            <a:r>
              <a:rPr lang="en-US" noProof="0" dirty="0"/>
              <a:t>Headline</a:t>
            </a:r>
          </a:p>
        </p:txBody>
      </p:sp>
      <p:sp>
        <p:nvSpPr>
          <p:cNvPr id="14" name="Inhaltsplatzhalter 2">
            <a:extLst>
              <a:ext uri="{FF2B5EF4-FFF2-40B4-BE49-F238E27FC236}">
                <a16:creationId xmlns:a16="http://schemas.microsoft.com/office/drawing/2014/main" id="{EEBCA367-7EDB-830F-099F-4BABA38D1A20}"/>
              </a:ext>
            </a:extLst>
          </p:cNvPr>
          <p:cNvSpPr>
            <a:spLocks noGrp="1"/>
          </p:cNvSpPr>
          <p:nvPr>
            <p:ph idx="1" hasCustomPrompt="1"/>
          </p:nvPr>
        </p:nvSpPr>
        <p:spPr>
          <a:xfrm>
            <a:off x="610550" y="1257215"/>
            <a:ext cx="4285486"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5" name="Inhaltsplatzhalter 2">
            <a:extLst>
              <a:ext uri="{FF2B5EF4-FFF2-40B4-BE49-F238E27FC236}">
                <a16:creationId xmlns:a16="http://schemas.microsoft.com/office/drawing/2014/main" id="{7A70AB09-562E-DD05-97AD-B759ECE9AD29}"/>
              </a:ext>
            </a:extLst>
          </p:cNvPr>
          <p:cNvSpPr>
            <a:spLocks noGrp="1"/>
          </p:cNvSpPr>
          <p:nvPr>
            <p:ph idx="27" hasCustomPrompt="1"/>
          </p:nvPr>
        </p:nvSpPr>
        <p:spPr>
          <a:xfrm>
            <a:off x="613520" y="576908"/>
            <a:ext cx="3456384" cy="329448"/>
          </a:xfrm>
          <a:prstGeom prst="rect">
            <a:avLst/>
          </a:prstGeom>
        </p:spPr>
        <p:txBody>
          <a:bodyPr/>
          <a:lstStyle>
            <a:lvl1pPr marL="0" indent="0">
              <a:lnSpc>
                <a:spcPct val="130000"/>
              </a:lnSpc>
              <a:spcBef>
                <a:spcPts val="0"/>
              </a:spcBef>
              <a:buSzPct val="130000"/>
              <a:buFontTx/>
              <a:buNone/>
              <a:defRPr sz="900">
                <a:latin typeface="GothamLight"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
        <p:nvSpPr>
          <p:cNvPr id="16" name="Rechteck 15">
            <a:extLst>
              <a:ext uri="{FF2B5EF4-FFF2-40B4-BE49-F238E27FC236}">
                <a16:creationId xmlns:a16="http://schemas.microsoft.com/office/drawing/2014/main" id="{2B6D5589-A747-4582-721B-92CBC4A0AA0E}"/>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17" name="Rechteck 16">
            <a:extLst>
              <a:ext uri="{FF2B5EF4-FFF2-40B4-BE49-F238E27FC236}">
                <a16:creationId xmlns:a16="http://schemas.microsoft.com/office/drawing/2014/main" id="{C29C0503-345A-E276-F50D-60C54F188C3A}"/>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
        <p:nvSpPr>
          <p:cNvPr id="8" name="Inhaltsplatzhalter 2">
            <a:extLst>
              <a:ext uri="{FF2B5EF4-FFF2-40B4-BE49-F238E27FC236}">
                <a16:creationId xmlns:a16="http://schemas.microsoft.com/office/drawing/2014/main" id="{BDB6451B-D451-1AA9-5164-7825A262E099}"/>
              </a:ext>
            </a:extLst>
          </p:cNvPr>
          <p:cNvSpPr>
            <a:spLocks noGrp="1"/>
          </p:cNvSpPr>
          <p:nvPr>
            <p:ph idx="28" hasCustomPrompt="1"/>
          </p:nvPr>
        </p:nvSpPr>
        <p:spPr>
          <a:xfrm>
            <a:off x="610550" y="2823779"/>
            <a:ext cx="4285486"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Tree>
    <p:extLst>
      <p:ext uri="{BB962C8B-B14F-4D97-AF65-F5344CB8AC3E}">
        <p14:creationId xmlns:p14="http://schemas.microsoft.com/office/powerpoint/2010/main" val="3328842449"/>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EB18AB69-D4F6-4965-9781-EFB40A4F8EFB}"/>
              </a:ext>
            </a:extLst>
          </p:cNvPr>
          <p:cNvSpPr txBox="1"/>
          <p:nvPr userDrawn="1"/>
        </p:nvSpPr>
        <p:spPr>
          <a:xfrm>
            <a:off x="0" y="0"/>
            <a:ext cx="9144000" cy="5143500"/>
          </a:xfrm>
          <a:prstGeom prst="rect">
            <a:avLst/>
          </a:prstGeom>
          <a:solidFill>
            <a:schemeClr val="tx1"/>
          </a:solidFill>
        </p:spPr>
        <p:txBody>
          <a:bodyPr wrap="square" lIns="720000" tIns="972000" rIns="1152000" bIns="180000" rtlCol="0" anchor="t">
            <a:noAutofit/>
          </a:bodyPr>
          <a:lstStyle/>
          <a:p>
            <a:pPr lvl="0">
              <a:lnSpc>
                <a:spcPct val="90000"/>
              </a:lnSpc>
              <a:defRPr/>
            </a:pPr>
            <a:endParaRPr kumimoji="0" lang="fr-FR" sz="4400" u="none" strike="noStrike" kern="1200" cap="none" spc="0" normalizeH="0" baseline="0" noProof="0" dirty="0">
              <a:ln>
                <a:noFill/>
              </a:ln>
              <a:solidFill>
                <a:schemeClr val="bg1"/>
              </a:solidFill>
              <a:effectLst/>
              <a:uLnTx/>
              <a:uFillTx/>
              <a:latin typeface="+mj-lt"/>
              <a:cs typeface="Gotham Medium" pitchFamily="2" charset="0"/>
            </a:endParaRPr>
          </a:p>
        </p:txBody>
      </p:sp>
      <p:sp>
        <p:nvSpPr>
          <p:cNvPr id="7" name="Titelplatzhalter 1">
            <a:extLst>
              <a:ext uri="{FF2B5EF4-FFF2-40B4-BE49-F238E27FC236}">
                <a16:creationId xmlns:a16="http://schemas.microsoft.com/office/drawing/2014/main" id="{03AF7B2B-789B-44D4-9A6C-D5D4A1CEB021}"/>
              </a:ext>
            </a:extLst>
          </p:cNvPr>
          <p:cNvSpPr>
            <a:spLocks noGrp="1"/>
          </p:cNvSpPr>
          <p:nvPr>
            <p:ph type="title" hasCustomPrompt="1"/>
          </p:nvPr>
        </p:nvSpPr>
        <p:spPr>
          <a:xfrm>
            <a:off x="598598" y="951570"/>
            <a:ext cx="7886700" cy="993775"/>
          </a:xfrm>
          <a:prstGeom prst="rect">
            <a:avLst/>
          </a:prstGeom>
        </p:spPr>
        <p:txBody>
          <a:bodyPr vert="horz" lIns="91440" tIns="45720" rIns="91440" bIns="45720" rtlCol="0" anchor="t">
            <a:normAutofit/>
          </a:bodyPr>
          <a:lstStyle>
            <a:lvl1pPr>
              <a:defRPr>
                <a:solidFill>
                  <a:schemeClr val="bg1"/>
                </a:solidFill>
              </a:defRPr>
            </a:lvl1pPr>
          </a:lstStyle>
          <a:p>
            <a:r>
              <a:rPr lang="de-DE" dirty="0"/>
              <a:t>Headline</a:t>
            </a:r>
          </a:p>
        </p:txBody>
      </p:sp>
      <p:sp>
        <p:nvSpPr>
          <p:cNvPr id="6" name="Bildplatzhalter 18">
            <a:extLst>
              <a:ext uri="{FF2B5EF4-FFF2-40B4-BE49-F238E27FC236}">
                <a16:creationId xmlns:a16="http://schemas.microsoft.com/office/drawing/2014/main" id="{D21E2F84-9C63-41BF-B08C-BCFC22DB4DF7}"/>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Tree>
    <p:extLst>
      <p:ext uri="{BB962C8B-B14F-4D97-AF65-F5344CB8AC3E}">
        <p14:creationId xmlns:p14="http://schemas.microsoft.com/office/powerpoint/2010/main" val="3648625877"/>
      </p:ext>
    </p:extLst>
  </p:cSld>
  <p:clrMapOvr>
    <a:masterClrMapping/>
  </p:clrMapOvr>
  <p:extLst>
    <p:ext uri="{DCECCB84-F9BA-43D5-87BE-67443E8EF086}">
      <p15:sldGuideLst xmlns:p15="http://schemas.microsoft.com/office/powerpoint/2012/main">
        <p15:guide id="2" orient="horz" pos="667" userDrawn="1">
          <p15:clr>
            <a:srgbClr val="FBAE40"/>
          </p15:clr>
        </p15:guide>
        <p15:guide id="3" pos="45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L position 1 / content boxes #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AB3DDCB-A38A-51F8-6DA1-3E8D0612BDF4}"/>
              </a:ext>
            </a:extLst>
          </p:cNvPr>
          <p:cNvSpPr>
            <a:spLocks/>
          </p:cNvSpPr>
          <p:nvPr userDrawn="1"/>
        </p:nvSpPr>
        <p:spPr bwMode="auto">
          <a:xfrm>
            <a:off x="4572000" y="0"/>
            <a:ext cx="4572000" cy="4927600"/>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 name="Bildplatzhalter 2">
            <a:extLst>
              <a:ext uri="{FF2B5EF4-FFF2-40B4-BE49-F238E27FC236}">
                <a16:creationId xmlns:a16="http://schemas.microsoft.com/office/drawing/2014/main" id="{744A114C-EAF9-8D87-D36B-DA07876578D3}"/>
              </a:ext>
            </a:extLst>
          </p:cNvPr>
          <p:cNvSpPr>
            <a:spLocks noGrp="1"/>
          </p:cNvSpPr>
          <p:nvPr>
            <p:ph type="pic" idx="14" hasCustomPrompt="1"/>
          </p:nvPr>
        </p:nvSpPr>
        <p:spPr>
          <a:xfrm>
            <a:off x="395286" y="1779663"/>
            <a:ext cx="3744666" cy="2664296"/>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6" name="Inhaltsplatzhalter 2">
            <a:extLst>
              <a:ext uri="{FF2B5EF4-FFF2-40B4-BE49-F238E27FC236}">
                <a16:creationId xmlns:a16="http://schemas.microsoft.com/office/drawing/2014/main" id="{77CAF3B6-C9BC-B31F-B4DA-F297D1FCDC7F}"/>
              </a:ext>
            </a:extLst>
          </p:cNvPr>
          <p:cNvSpPr>
            <a:spLocks noGrp="1"/>
          </p:cNvSpPr>
          <p:nvPr>
            <p:ph idx="20" hasCustomPrompt="1"/>
          </p:nvPr>
        </p:nvSpPr>
        <p:spPr>
          <a:xfrm>
            <a:off x="4728334" y="375506"/>
            <a:ext cx="4020380" cy="370294"/>
          </a:xfrm>
          <a:prstGeom prst="rect">
            <a:avLst/>
          </a:prstGeom>
        </p:spPr>
        <p:txBody>
          <a:bodyPr>
            <a:spAutoFit/>
          </a:bodyPr>
          <a:lstStyle>
            <a:lvl1pPr marL="0" indent="0">
              <a:lnSpc>
                <a:spcPct val="130000"/>
              </a:lnSpc>
              <a:spcBef>
                <a:spcPts val="0"/>
              </a:spcBef>
              <a:buSzPct val="130000"/>
              <a:buFontTx/>
              <a:buNone/>
              <a:defRPr sz="1600">
                <a:latin typeface="+mn-lt"/>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7" name="Rechteck 6">
            <a:extLst>
              <a:ext uri="{FF2B5EF4-FFF2-40B4-BE49-F238E27FC236}">
                <a16:creationId xmlns:a16="http://schemas.microsoft.com/office/drawing/2014/main" id="{D866D2E9-27B4-D713-614E-E8E9990E7C9A}"/>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8" name="Rechteck 7">
            <a:extLst>
              <a:ext uri="{FF2B5EF4-FFF2-40B4-BE49-F238E27FC236}">
                <a16:creationId xmlns:a16="http://schemas.microsoft.com/office/drawing/2014/main" id="{B5203D1B-8A86-03CD-104F-49FDE4F5914F}"/>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
        <p:nvSpPr>
          <p:cNvPr id="9" name="Titel 1">
            <a:extLst>
              <a:ext uri="{FF2B5EF4-FFF2-40B4-BE49-F238E27FC236}">
                <a16:creationId xmlns:a16="http://schemas.microsoft.com/office/drawing/2014/main" id="{94001CE6-F696-A76C-3259-CFBB665239F9}"/>
              </a:ext>
            </a:extLst>
          </p:cNvPr>
          <p:cNvSpPr>
            <a:spLocks noGrp="1"/>
          </p:cNvSpPr>
          <p:nvPr>
            <p:ph type="title" hasCustomPrompt="1"/>
          </p:nvPr>
        </p:nvSpPr>
        <p:spPr>
          <a:xfrm>
            <a:off x="287524" y="365476"/>
            <a:ext cx="4140460" cy="535531"/>
          </a:xfrm>
          <a:prstGeom prst="rect">
            <a:avLst/>
          </a:prstGeom>
        </p:spPr>
        <p:txBody>
          <a:bodyPr wrap="square">
            <a:spAutoFit/>
          </a:bodyPr>
          <a:lstStyle>
            <a:lvl1pPr algn="l">
              <a:defRPr sz="3200">
                <a:latin typeface="GothamMedium" pitchFamily="50" charset="0"/>
              </a:defRPr>
            </a:lvl1pPr>
          </a:lstStyle>
          <a:p>
            <a:r>
              <a:rPr lang="en-US" noProof="0" dirty="0"/>
              <a:t>Headline</a:t>
            </a:r>
          </a:p>
        </p:txBody>
      </p:sp>
      <p:sp>
        <p:nvSpPr>
          <p:cNvPr id="10" name="Inhaltsplatzhalter 2">
            <a:extLst>
              <a:ext uri="{FF2B5EF4-FFF2-40B4-BE49-F238E27FC236}">
                <a16:creationId xmlns:a16="http://schemas.microsoft.com/office/drawing/2014/main" id="{7AB45A9A-223D-89E5-FB9D-0D4267E883D9}"/>
              </a:ext>
            </a:extLst>
          </p:cNvPr>
          <p:cNvSpPr>
            <a:spLocks noGrp="1"/>
          </p:cNvSpPr>
          <p:nvPr>
            <p:ph idx="1" hasCustomPrompt="1"/>
          </p:nvPr>
        </p:nvSpPr>
        <p:spPr>
          <a:xfrm>
            <a:off x="4728334" y="745801"/>
            <a:ext cx="3965382"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1" name="Inhaltsplatzhalter 2">
            <a:extLst>
              <a:ext uri="{FF2B5EF4-FFF2-40B4-BE49-F238E27FC236}">
                <a16:creationId xmlns:a16="http://schemas.microsoft.com/office/drawing/2014/main" id="{6DB4BECF-A9A2-F9DD-4AEC-5100C58B6B85}"/>
              </a:ext>
            </a:extLst>
          </p:cNvPr>
          <p:cNvSpPr>
            <a:spLocks noGrp="1"/>
          </p:cNvSpPr>
          <p:nvPr>
            <p:ph idx="21" hasCustomPrompt="1"/>
          </p:nvPr>
        </p:nvSpPr>
        <p:spPr>
          <a:xfrm>
            <a:off x="4724706" y="2355727"/>
            <a:ext cx="3969010"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Tree>
    <p:extLst>
      <p:ext uri="{BB962C8B-B14F-4D97-AF65-F5344CB8AC3E}">
        <p14:creationId xmlns:p14="http://schemas.microsoft.com/office/powerpoint/2010/main" val="1676417552"/>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L position 1 / text + bullets / content boxes #2">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9A664A-D902-8125-DDFE-8FA3910DAC19}"/>
              </a:ext>
            </a:extLst>
          </p:cNvPr>
          <p:cNvSpPr>
            <a:spLocks/>
          </p:cNvSpPr>
          <p:nvPr userDrawn="1"/>
        </p:nvSpPr>
        <p:spPr bwMode="auto">
          <a:xfrm>
            <a:off x="5904000" y="2103698"/>
            <a:ext cx="3240000" cy="2823901"/>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 name="Bildplatzhalter 2">
            <a:extLst>
              <a:ext uri="{FF2B5EF4-FFF2-40B4-BE49-F238E27FC236}">
                <a16:creationId xmlns:a16="http://schemas.microsoft.com/office/drawing/2014/main" id="{84BC60D9-3C4F-574A-B179-1BBEE5F04C59}"/>
              </a:ext>
            </a:extLst>
          </p:cNvPr>
          <p:cNvSpPr>
            <a:spLocks noGrp="1"/>
          </p:cNvSpPr>
          <p:nvPr>
            <p:ph type="pic" idx="14" hasCustomPrompt="1"/>
          </p:nvPr>
        </p:nvSpPr>
        <p:spPr>
          <a:xfrm>
            <a:off x="5904508" y="0"/>
            <a:ext cx="3240000" cy="2099197"/>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7" name="Inhaltsplatzhalter 2">
            <a:extLst>
              <a:ext uri="{FF2B5EF4-FFF2-40B4-BE49-F238E27FC236}">
                <a16:creationId xmlns:a16="http://schemas.microsoft.com/office/drawing/2014/main" id="{35CB2E9E-78D7-2053-3A22-4528CED8CCA2}"/>
              </a:ext>
            </a:extLst>
          </p:cNvPr>
          <p:cNvSpPr>
            <a:spLocks noGrp="1"/>
          </p:cNvSpPr>
          <p:nvPr>
            <p:ph idx="21" hasCustomPrompt="1"/>
          </p:nvPr>
        </p:nvSpPr>
        <p:spPr>
          <a:xfrm>
            <a:off x="6084168" y="2222826"/>
            <a:ext cx="2844316" cy="384896"/>
          </a:xfrm>
          <a:prstGeom prst="rect">
            <a:avLst/>
          </a:prstGeom>
        </p:spPr>
        <p:txBody>
          <a:bodyPr/>
          <a:lstStyle>
            <a:lvl1pPr marL="0" indent="0">
              <a:lnSpc>
                <a:spcPct val="130000"/>
              </a:lnSpc>
              <a:spcBef>
                <a:spcPts val="0"/>
              </a:spcBef>
              <a:buSzPct val="130000"/>
              <a:buFontTx/>
              <a:buNone/>
              <a:defRPr sz="1600">
                <a:latin typeface="Gotham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8" name="Rechteck 7">
            <a:extLst>
              <a:ext uri="{FF2B5EF4-FFF2-40B4-BE49-F238E27FC236}">
                <a16:creationId xmlns:a16="http://schemas.microsoft.com/office/drawing/2014/main" id="{D2C0D650-3A81-2C36-065B-0D864F133123}"/>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9" name="Rechteck 8">
            <a:extLst>
              <a:ext uri="{FF2B5EF4-FFF2-40B4-BE49-F238E27FC236}">
                <a16:creationId xmlns:a16="http://schemas.microsoft.com/office/drawing/2014/main" id="{325E0783-8202-D51A-541B-66DD806B08DA}"/>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
        <p:nvSpPr>
          <p:cNvPr id="10" name="Titel 1">
            <a:extLst>
              <a:ext uri="{FF2B5EF4-FFF2-40B4-BE49-F238E27FC236}">
                <a16:creationId xmlns:a16="http://schemas.microsoft.com/office/drawing/2014/main" id="{84B38E13-46E5-2889-116E-F29C90320BC7}"/>
              </a:ext>
            </a:extLst>
          </p:cNvPr>
          <p:cNvSpPr>
            <a:spLocks noGrp="1"/>
          </p:cNvSpPr>
          <p:nvPr>
            <p:ph type="title" hasCustomPrompt="1"/>
          </p:nvPr>
        </p:nvSpPr>
        <p:spPr>
          <a:xfrm>
            <a:off x="287524" y="365476"/>
            <a:ext cx="4466468" cy="535531"/>
          </a:xfrm>
          <a:prstGeom prst="rect">
            <a:avLst/>
          </a:prstGeom>
        </p:spPr>
        <p:txBody>
          <a:bodyPr>
            <a:spAutoFit/>
          </a:bodyPr>
          <a:lstStyle>
            <a:lvl1pPr algn="l">
              <a:defRPr sz="3200">
                <a:latin typeface="GothamMedium" pitchFamily="50" charset="0"/>
              </a:defRPr>
            </a:lvl1pPr>
          </a:lstStyle>
          <a:p>
            <a:r>
              <a:rPr lang="en-US" noProof="0" dirty="0"/>
              <a:t>Headline</a:t>
            </a:r>
          </a:p>
        </p:txBody>
      </p:sp>
      <p:sp>
        <p:nvSpPr>
          <p:cNvPr id="11" name="Inhaltsplatzhalter 2">
            <a:extLst>
              <a:ext uri="{FF2B5EF4-FFF2-40B4-BE49-F238E27FC236}">
                <a16:creationId xmlns:a16="http://schemas.microsoft.com/office/drawing/2014/main" id="{4C023647-48F2-52FA-CB6D-1840AC3522D0}"/>
              </a:ext>
            </a:extLst>
          </p:cNvPr>
          <p:cNvSpPr>
            <a:spLocks noGrp="1"/>
          </p:cNvSpPr>
          <p:nvPr>
            <p:ph idx="1" hasCustomPrompt="1"/>
          </p:nvPr>
        </p:nvSpPr>
        <p:spPr>
          <a:xfrm>
            <a:off x="287524" y="901007"/>
            <a:ext cx="4466468"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2" name="Inhaltsplatzhalter 2">
            <a:extLst>
              <a:ext uri="{FF2B5EF4-FFF2-40B4-BE49-F238E27FC236}">
                <a16:creationId xmlns:a16="http://schemas.microsoft.com/office/drawing/2014/main" id="{E374EFF7-BA68-B876-0935-A1C35BA40C83}"/>
              </a:ext>
            </a:extLst>
          </p:cNvPr>
          <p:cNvSpPr>
            <a:spLocks noGrp="1"/>
          </p:cNvSpPr>
          <p:nvPr>
            <p:ph idx="22" hasCustomPrompt="1"/>
          </p:nvPr>
        </p:nvSpPr>
        <p:spPr>
          <a:xfrm>
            <a:off x="6083660" y="2610215"/>
            <a:ext cx="2665053" cy="897639"/>
          </a:xfrm>
          <a:prstGeom prst="rect">
            <a:avLst/>
          </a:prstGeom>
        </p:spPr>
        <p:txBody>
          <a:bodyPr tIns="180000"/>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3" name="Inhaltsplatzhalter 2">
            <a:extLst>
              <a:ext uri="{FF2B5EF4-FFF2-40B4-BE49-F238E27FC236}">
                <a16:creationId xmlns:a16="http://schemas.microsoft.com/office/drawing/2014/main" id="{1345A926-40F7-08DF-1B3E-FA31070D1541}"/>
              </a:ext>
            </a:extLst>
          </p:cNvPr>
          <p:cNvSpPr>
            <a:spLocks noGrp="1"/>
          </p:cNvSpPr>
          <p:nvPr>
            <p:ph idx="23" hasCustomPrompt="1"/>
          </p:nvPr>
        </p:nvSpPr>
        <p:spPr>
          <a:xfrm>
            <a:off x="288445" y="2506290"/>
            <a:ext cx="4466468"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
        <p:nvSpPr>
          <p:cNvPr id="14" name="Inhaltsplatzhalter 2">
            <a:extLst>
              <a:ext uri="{FF2B5EF4-FFF2-40B4-BE49-F238E27FC236}">
                <a16:creationId xmlns:a16="http://schemas.microsoft.com/office/drawing/2014/main" id="{C9CB036E-B6C8-E721-B0D0-E80174DE411F}"/>
              </a:ext>
            </a:extLst>
          </p:cNvPr>
          <p:cNvSpPr>
            <a:spLocks noGrp="1"/>
          </p:cNvSpPr>
          <p:nvPr>
            <p:ph idx="24" hasCustomPrompt="1"/>
          </p:nvPr>
        </p:nvSpPr>
        <p:spPr>
          <a:xfrm>
            <a:off x="6083152" y="3507855"/>
            <a:ext cx="2665052" cy="1043508"/>
          </a:xfrm>
          <a:prstGeom prst="rect">
            <a:avLst/>
          </a:prstGeom>
        </p:spPr>
        <p:txBody>
          <a:bodyPr tIns="180000"/>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a:t>Aufzählung</a:t>
            </a:r>
          </a:p>
        </p:txBody>
      </p:sp>
    </p:spTree>
    <p:extLst>
      <p:ext uri="{BB962C8B-B14F-4D97-AF65-F5344CB8AC3E}">
        <p14:creationId xmlns:p14="http://schemas.microsoft.com/office/powerpoint/2010/main" val="612872831"/>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L position 1 / text + bullets/ content boxes #3">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2EC0E8-7B12-F796-6D63-E6AE60E85AB6}"/>
              </a:ext>
            </a:extLst>
          </p:cNvPr>
          <p:cNvSpPr>
            <a:spLocks/>
          </p:cNvSpPr>
          <p:nvPr userDrawn="1"/>
        </p:nvSpPr>
        <p:spPr bwMode="auto">
          <a:xfrm>
            <a:off x="4572000" y="0"/>
            <a:ext cx="4572000" cy="4927600"/>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 name="Bildplatzhalter 2">
            <a:extLst>
              <a:ext uri="{FF2B5EF4-FFF2-40B4-BE49-F238E27FC236}">
                <a16:creationId xmlns:a16="http://schemas.microsoft.com/office/drawing/2014/main" id="{7F80E3E8-57FB-6577-0EE4-4912C1B4598A}"/>
              </a:ext>
            </a:extLst>
          </p:cNvPr>
          <p:cNvSpPr>
            <a:spLocks noGrp="1"/>
          </p:cNvSpPr>
          <p:nvPr>
            <p:ph type="pic" idx="14" hasCustomPrompt="1"/>
          </p:nvPr>
        </p:nvSpPr>
        <p:spPr>
          <a:xfrm>
            <a:off x="4572000" y="0"/>
            <a:ext cx="4572508" cy="1817225"/>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7" name="Rechteck 6">
            <a:extLst>
              <a:ext uri="{FF2B5EF4-FFF2-40B4-BE49-F238E27FC236}">
                <a16:creationId xmlns:a16="http://schemas.microsoft.com/office/drawing/2014/main" id="{757E7B48-6583-7214-B1D1-78619B7058E2}"/>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8" name="Rechteck 7">
            <a:extLst>
              <a:ext uri="{FF2B5EF4-FFF2-40B4-BE49-F238E27FC236}">
                <a16:creationId xmlns:a16="http://schemas.microsoft.com/office/drawing/2014/main" id="{60EA1202-C931-6A7D-7A54-81E09DD1B431}"/>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
        <p:nvSpPr>
          <p:cNvPr id="9" name="Titel 1">
            <a:extLst>
              <a:ext uri="{FF2B5EF4-FFF2-40B4-BE49-F238E27FC236}">
                <a16:creationId xmlns:a16="http://schemas.microsoft.com/office/drawing/2014/main" id="{FA9A6DAF-0AEB-AC9F-F30B-2C6B12E04054}"/>
              </a:ext>
            </a:extLst>
          </p:cNvPr>
          <p:cNvSpPr>
            <a:spLocks noGrp="1"/>
          </p:cNvSpPr>
          <p:nvPr>
            <p:ph type="title" hasCustomPrompt="1"/>
          </p:nvPr>
        </p:nvSpPr>
        <p:spPr>
          <a:xfrm>
            <a:off x="287524" y="365476"/>
            <a:ext cx="3996444" cy="535531"/>
          </a:xfrm>
          <a:prstGeom prst="rect">
            <a:avLst/>
          </a:prstGeom>
        </p:spPr>
        <p:txBody>
          <a:bodyPr wrap="square">
            <a:spAutoFit/>
          </a:bodyPr>
          <a:lstStyle>
            <a:lvl1pPr algn="l">
              <a:defRPr sz="3200">
                <a:latin typeface="GothamMedium" pitchFamily="50" charset="0"/>
              </a:defRPr>
            </a:lvl1pPr>
          </a:lstStyle>
          <a:p>
            <a:r>
              <a:rPr lang="en-US" noProof="0" dirty="0"/>
              <a:t>Headline</a:t>
            </a:r>
          </a:p>
        </p:txBody>
      </p:sp>
      <p:sp>
        <p:nvSpPr>
          <p:cNvPr id="10" name="Inhaltsplatzhalter 2">
            <a:extLst>
              <a:ext uri="{FF2B5EF4-FFF2-40B4-BE49-F238E27FC236}">
                <a16:creationId xmlns:a16="http://schemas.microsoft.com/office/drawing/2014/main" id="{8900FACE-8AA2-4AA2-67F0-F862068E5438}"/>
              </a:ext>
            </a:extLst>
          </p:cNvPr>
          <p:cNvSpPr>
            <a:spLocks noGrp="1"/>
          </p:cNvSpPr>
          <p:nvPr>
            <p:ph idx="21" hasCustomPrompt="1"/>
          </p:nvPr>
        </p:nvSpPr>
        <p:spPr>
          <a:xfrm>
            <a:off x="300196" y="1825993"/>
            <a:ext cx="3983771"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1" name="Inhaltsplatzhalter 2">
            <a:extLst>
              <a:ext uri="{FF2B5EF4-FFF2-40B4-BE49-F238E27FC236}">
                <a16:creationId xmlns:a16="http://schemas.microsoft.com/office/drawing/2014/main" id="{1C350C47-D17E-425B-5679-CB3CD6C3D96D}"/>
              </a:ext>
            </a:extLst>
          </p:cNvPr>
          <p:cNvSpPr>
            <a:spLocks noGrp="1"/>
          </p:cNvSpPr>
          <p:nvPr>
            <p:ph idx="1" hasCustomPrompt="1"/>
          </p:nvPr>
        </p:nvSpPr>
        <p:spPr>
          <a:xfrm>
            <a:off x="4788024" y="1825993"/>
            <a:ext cx="3960689" cy="401626"/>
          </a:xfrm>
          <a:prstGeom prst="rect">
            <a:avLst/>
          </a:prstGeom>
        </p:spPr>
        <p:txBody>
          <a:bodyPr tIns="180000">
            <a:spAutoFit/>
          </a:bodyPr>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12" name="Inhaltsplatzhalter 2">
            <a:extLst>
              <a:ext uri="{FF2B5EF4-FFF2-40B4-BE49-F238E27FC236}">
                <a16:creationId xmlns:a16="http://schemas.microsoft.com/office/drawing/2014/main" id="{88FB2ADC-4720-5F8F-E78E-96500D8402C4}"/>
              </a:ext>
            </a:extLst>
          </p:cNvPr>
          <p:cNvSpPr>
            <a:spLocks noGrp="1"/>
          </p:cNvSpPr>
          <p:nvPr>
            <p:ph idx="22" hasCustomPrompt="1"/>
          </p:nvPr>
        </p:nvSpPr>
        <p:spPr>
          <a:xfrm>
            <a:off x="302093" y="3157844"/>
            <a:ext cx="3981874"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
        <p:nvSpPr>
          <p:cNvPr id="13" name="Inhaltsplatzhalter 2">
            <a:extLst>
              <a:ext uri="{FF2B5EF4-FFF2-40B4-BE49-F238E27FC236}">
                <a16:creationId xmlns:a16="http://schemas.microsoft.com/office/drawing/2014/main" id="{62B2FD87-EE28-B240-F948-EE11087DABEF}"/>
              </a:ext>
            </a:extLst>
          </p:cNvPr>
          <p:cNvSpPr>
            <a:spLocks noGrp="1"/>
          </p:cNvSpPr>
          <p:nvPr>
            <p:ph idx="23" hasCustomPrompt="1"/>
          </p:nvPr>
        </p:nvSpPr>
        <p:spPr>
          <a:xfrm>
            <a:off x="4788024" y="3147815"/>
            <a:ext cx="3960689" cy="482418"/>
          </a:xfrm>
          <a:prstGeom prst="rect">
            <a:avLst/>
          </a:prstGeom>
        </p:spPr>
        <p:txBody>
          <a:bodyPr tIns="180000">
            <a:spAutoFit/>
          </a:bodyPr>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a:t>Aufzählung</a:t>
            </a:r>
          </a:p>
        </p:txBody>
      </p:sp>
    </p:spTree>
    <p:extLst>
      <p:ext uri="{BB962C8B-B14F-4D97-AF65-F5344CB8AC3E}">
        <p14:creationId xmlns:p14="http://schemas.microsoft.com/office/powerpoint/2010/main" val="3898518918"/>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line / 4 text figures">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2033E041-C962-3303-CF6B-D8CF396E637C}"/>
              </a:ext>
            </a:extLst>
          </p:cNvPr>
          <p:cNvSpPr>
            <a:spLocks noGrp="1"/>
          </p:cNvSpPr>
          <p:nvPr>
            <p:ph idx="1" hasCustomPrompt="1"/>
          </p:nvPr>
        </p:nvSpPr>
        <p:spPr>
          <a:xfrm>
            <a:off x="647564" y="1716779"/>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3" name="Inhaltsplatzhalter 2">
            <a:extLst>
              <a:ext uri="{FF2B5EF4-FFF2-40B4-BE49-F238E27FC236}">
                <a16:creationId xmlns:a16="http://schemas.microsoft.com/office/drawing/2014/main" id="{4C13B50E-39F2-E95D-6C0C-68E694B4941B}"/>
              </a:ext>
            </a:extLst>
          </p:cNvPr>
          <p:cNvSpPr>
            <a:spLocks noGrp="1"/>
          </p:cNvSpPr>
          <p:nvPr>
            <p:ph idx="21" hasCustomPrompt="1"/>
          </p:nvPr>
        </p:nvSpPr>
        <p:spPr>
          <a:xfrm>
            <a:off x="4445233" y="1716779"/>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4" name="Inhaltsplatzhalter 2">
            <a:extLst>
              <a:ext uri="{FF2B5EF4-FFF2-40B4-BE49-F238E27FC236}">
                <a16:creationId xmlns:a16="http://schemas.microsoft.com/office/drawing/2014/main" id="{1C70B711-85B5-9D4F-E9C1-1F1C98CD45B9}"/>
              </a:ext>
            </a:extLst>
          </p:cNvPr>
          <p:cNvSpPr>
            <a:spLocks noGrp="1"/>
          </p:cNvSpPr>
          <p:nvPr>
            <p:ph idx="23" hasCustomPrompt="1"/>
          </p:nvPr>
        </p:nvSpPr>
        <p:spPr>
          <a:xfrm>
            <a:off x="647564" y="3326282"/>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5" name="Inhaltsplatzhalter 2">
            <a:extLst>
              <a:ext uri="{FF2B5EF4-FFF2-40B4-BE49-F238E27FC236}">
                <a16:creationId xmlns:a16="http://schemas.microsoft.com/office/drawing/2014/main" id="{C44183A0-8633-5CF6-0647-8E80A422DF85}"/>
              </a:ext>
            </a:extLst>
          </p:cNvPr>
          <p:cNvSpPr>
            <a:spLocks noGrp="1"/>
          </p:cNvSpPr>
          <p:nvPr>
            <p:ph idx="25" hasCustomPrompt="1"/>
          </p:nvPr>
        </p:nvSpPr>
        <p:spPr>
          <a:xfrm>
            <a:off x="4445233" y="3326282"/>
            <a:ext cx="3456384" cy="1215011"/>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6" name="Inhaltsplatzhalter 2">
            <a:extLst>
              <a:ext uri="{FF2B5EF4-FFF2-40B4-BE49-F238E27FC236}">
                <a16:creationId xmlns:a16="http://schemas.microsoft.com/office/drawing/2014/main" id="{26A1C1B7-6F34-E4D9-A0F5-9303C25C4FFE}"/>
              </a:ext>
            </a:extLst>
          </p:cNvPr>
          <p:cNvSpPr>
            <a:spLocks noGrp="1"/>
          </p:cNvSpPr>
          <p:nvPr>
            <p:ph idx="27" hasCustomPrompt="1"/>
          </p:nvPr>
        </p:nvSpPr>
        <p:spPr>
          <a:xfrm>
            <a:off x="647564" y="1038810"/>
            <a:ext cx="3456384" cy="329448"/>
          </a:xfrm>
          <a:prstGeom prst="rect">
            <a:avLst/>
          </a:prstGeom>
        </p:spPr>
        <p:txBody>
          <a:bodyPr/>
          <a:lstStyle>
            <a:lvl1pPr marL="0" indent="0">
              <a:lnSpc>
                <a:spcPct val="130000"/>
              </a:lnSpc>
              <a:spcBef>
                <a:spcPts val="0"/>
              </a:spcBef>
              <a:buSzPct val="130000"/>
              <a:buFontTx/>
              <a:buNone/>
              <a:defRPr sz="900">
                <a:latin typeface="GothamLight"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
        <p:nvSpPr>
          <p:cNvPr id="7" name="Inhaltsplatzhalter 2">
            <a:extLst>
              <a:ext uri="{FF2B5EF4-FFF2-40B4-BE49-F238E27FC236}">
                <a16:creationId xmlns:a16="http://schemas.microsoft.com/office/drawing/2014/main" id="{FC5836D9-E4CC-2C97-8176-6CC14CA3B4B2}"/>
              </a:ext>
            </a:extLst>
          </p:cNvPr>
          <p:cNvSpPr>
            <a:spLocks noGrp="1"/>
          </p:cNvSpPr>
          <p:nvPr>
            <p:ph idx="20" hasCustomPrompt="1"/>
          </p:nvPr>
        </p:nvSpPr>
        <p:spPr>
          <a:xfrm>
            <a:off x="647564" y="1368258"/>
            <a:ext cx="3456384" cy="348521"/>
          </a:xfrm>
          <a:prstGeom prst="rect">
            <a:avLst/>
          </a:prstGeom>
        </p:spPr>
        <p:txBody>
          <a:bodyPr/>
          <a:lstStyle>
            <a:lvl1pPr marL="0" indent="0">
              <a:lnSpc>
                <a:spcPct val="130000"/>
              </a:lnSpc>
              <a:spcBef>
                <a:spcPts val="0"/>
              </a:spcBef>
              <a:buSzPct val="130000"/>
              <a:buFontTx/>
              <a:buNone/>
              <a:defRPr sz="1600">
                <a:latin typeface="Gotham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8" name="Inhaltsplatzhalter 2">
            <a:extLst>
              <a:ext uri="{FF2B5EF4-FFF2-40B4-BE49-F238E27FC236}">
                <a16:creationId xmlns:a16="http://schemas.microsoft.com/office/drawing/2014/main" id="{3AE83874-A6E8-C03A-AF52-ABCBD87375C1}"/>
              </a:ext>
            </a:extLst>
          </p:cNvPr>
          <p:cNvSpPr>
            <a:spLocks noGrp="1"/>
          </p:cNvSpPr>
          <p:nvPr>
            <p:ph idx="28" hasCustomPrompt="1"/>
          </p:nvPr>
        </p:nvSpPr>
        <p:spPr>
          <a:xfrm>
            <a:off x="4439314" y="1368258"/>
            <a:ext cx="3456384" cy="348521"/>
          </a:xfrm>
          <a:prstGeom prst="rect">
            <a:avLst/>
          </a:prstGeom>
        </p:spPr>
        <p:txBody>
          <a:bodyPr/>
          <a:lstStyle>
            <a:lvl1pPr marL="0" indent="0">
              <a:lnSpc>
                <a:spcPct val="130000"/>
              </a:lnSpc>
              <a:spcBef>
                <a:spcPts val="0"/>
              </a:spcBef>
              <a:buSzPct val="130000"/>
              <a:buFontTx/>
              <a:buNone/>
              <a:defRPr sz="1600">
                <a:latin typeface="Gotham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9" name="Inhaltsplatzhalter 2">
            <a:extLst>
              <a:ext uri="{FF2B5EF4-FFF2-40B4-BE49-F238E27FC236}">
                <a16:creationId xmlns:a16="http://schemas.microsoft.com/office/drawing/2014/main" id="{5985660B-6328-536B-0C2D-367562DD2CEE}"/>
              </a:ext>
            </a:extLst>
          </p:cNvPr>
          <p:cNvSpPr>
            <a:spLocks noGrp="1"/>
          </p:cNvSpPr>
          <p:nvPr>
            <p:ph idx="29" hasCustomPrompt="1"/>
          </p:nvPr>
        </p:nvSpPr>
        <p:spPr>
          <a:xfrm>
            <a:off x="647564" y="2977761"/>
            <a:ext cx="3456384" cy="348521"/>
          </a:xfrm>
          <a:prstGeom prst="rect">
            <a:avLst/>
          </a:prstGeom>
        </p:spPr>
        <p:txBody>
          <a:bodyPr/>
          <a:lstStyle>
            <a:lvl1pPr marL="0" indent="0">
              <a:lnSpc>
                <a:spcPct val="130000"/>
              </a:lnSpc>
              <a:spcBef>
                <a:spcPts val="0"/>
              </a:spcBef>
              <a:buSzPct val="130000"/>
              <a:buFontTx/>
              <a:buNone/>
              <a:defRPr sz="1600">
                <a:latin typeface="Gotham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10" name="Inhaltsplatzhalter 2">
            <a:extLst>
              <a:ext uri="{FF2B5EF4-FFF2-40B4-BE49-F238E27FC236}">
                <a16:creationId xmlns:a16="http://schemas.microsoft.com/office/drawing/2014/main" id="{B12E54C7-1E26-9301-A710-7B8386CF19F0}"/>
              </a:ext>
            </a:extLst>
          </p:cNvPr>
          <p:cNvSpPr>
            <a:spLocks noGrp="1"/>
          </p:cNvSpPr>
          <p:nvPr>
            <p:ph idx="30" hasCustomPrompt="1"/>
          </p:nvPr>
        </p:nvSpPr>
        <p:spPr>
          <a:xfrm>
            <a:off x="4444727" y="2977761"/>
            <a:ext cx="3456384" cy="348521"/>
          </a:xfrm>
          <a:prstGeom prst="rect">
            <a:avLst/>
          </a:prstGeom>
        </p:spPr>
        <p:txBody>
          <a:bodyPr/>
          <a:lstStyle>
            <a:lvl1pPr marL="0" indent="0">
              <a:lnSpc>
                <a:spcPct val="130000"/>
              </a:lnSpc>
              <a:spcBef>
                <a:spcPts val="0"/>
              </a:spcBef>
              <a:buSzPct val="130000"/>
              <a:buFontTx/>
              <a:buNone/>
              <a:defRPr sz="1600">
                <a:latin typeface="Gotham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Tree>
    <p:extLst>
      <p:ext uri="{BB962C8B-B14F-4D97-AF65-F5344CB8AC3E}">
        <p14:creationId xmlns:p14="http://schemas.microsoft.com/office/powerpoint/2010/main" val="1100103166"/>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L position 1 / diagram #1">
    <p:spTree>
      <p:nvGrpSpPr>
        <p:cNvPr id="1" name=""/>
        <p:cNvGrpSpPr/>
        <p:nvPr/>
      </p:nvGrpSpPr>
      <p:grpSpPr>
        <a:xfrm>
          <a:off x="0" y="0"/>
          <a:ext cx="0" cy="0"/>
          <a:chOff x="0" y="0"/>
          <a:chExt cx="0" cy="0"/>
        </a:xfrm>
      </p:grpSpPr>
      <p:sp>
        <p:nvSpPr>
          <p:cNvPr id="4" name="Diagrammplatzhalter 2">
            <a:extLst>
              <a:ext uri="{FF2B5EF4-FFF2-40B4-BE49-F238E27FC236}">
                <a16:creationId xmlns:a16="http://schemas.microsoft.com/office/drawing/2014/main" id="{920C204A-61F6-0941-09F9-697BA359B624}"/>
              </a:ext>
            </a:extLst>
          </p:cNvPr>
          <p:cNvSpPr>
            <a:spLocks noGrp="1"/>
          </p:cNvSpPr>
          <p:nvPr>
            <p:ph type="chart" sz="quarter" idx="20"/>
          </p:nvPr>
        </p:nvSpPr>
        <p:spPr>
          <a:xfrm>
            <a:off x="287525" y="1023578"/>
            <a:ext cx="6235514" cy="3276600"/>
          </a:xfrm>
          <a:prstGeom prst="rect">
            <a:avLst/>
          </a:prstGeom>
        </p:spPr>
        <p:txBody>
          <a:bodyPr/>
          <a:lstStyle>
            <a:lvl1pPr marL="0" indent="0">
              <a:buNone/>
              <a:defRPr/>
            </a:lvl1pPr>
          </a:lstStyle>
          <a:p>
            <a:endParaRPr lang="de-DE" dirty="0"/>
          </a:p>
        </p:txBody>
      </p:sp>
      <p:sp>
        <p:nvSpPr>
          <p:cNvPr id="5" name="Titel 1">
            <a:extLst>
              <a:ext uri="{FF2B5EF4-FFF2-40B4-BE49-F238E27FC236}">
                <a16:creationId xmlns:a16="http://schemas.microsoft.com/office/drawing/2014/main" id="{60F0DF3A-860E-EE9A-3152-D000CFFE4B72}"/>
              </a:ext>
            </a:extLst>
          </p:cNvPr>
          <p:cNvSpPr>
            <a:spLocks noGrp="1"/>
          </p:cNvSpPr>
          <p:nvPr>
            <p:ph type="title" hasCustomPrompt="1"/>
          </p:nvPr>
        </p:nvSpPr>
        <p:spPr>
          <a:xfrm>
            <a:off x="287524" y="365476"/>
            <a:ext cx="4466468" cy="535531"/>
          </a:xfrm>
          <a:prstGeom prst="rect">
            <a:avLst/>
          </a:prstGeom>
        </p:spPr>
        <p:txBody>
          <a:bodyPr>
            <a:spAutoFit/>
          </a:bodyPr>
          <a:lstStyle>
            <a:lvl1pPr algn="l">
              <a:defRPr sz="3200">
                <a:latin typeface="GothamMedium" pitchFamily="50" charset="0"/>
              </a:defRPr>
            </a:lvl1pPr>
          </a:lstStyle>
          <a:p>
            <a:r>
              <a:rPr lang="en-US" noProof="0" dirty="0"/>
              <a:t>Headline</a:t>
            </a:r>
          </a:p>
        </p:txBody>
      </p:sp>
      <p:sp>
        <p:nvSpPr>
          <p:cNvPr id="6" name="Inhaltsplatzhalter 2">
            <a:extLst>
              <a:ext uri="{FF2B5EF4-FFF2-40B4-BE49-F238E27FC236}">
                <a16:creationId xmlns:a16="http://schemas.microsoft.com/office/drawing/2014/main" id="{7D146A3B-862B-0295-07CC-E515FAF8FC72}"/>
              </a:ext>
            </a:extLst>
          </p:cNvPr>
          <p:cNvSpPr>
            <a:spLocks noGrp="1"/>
          </p:cNvSpPr>
          <p:nvPr>
            <p:ph idx="21" hasCustomPrompt="1"/>
          </p:nvPr>
        </p:nvSpPr>
        <p:spPr>
          <a:xfrm>
            <a:off x="6768243" y="3039802"/>
            <a:ext cx="1980469" cy="1511560"/>
          </a:xfrm>
          <a:prstGeom prst="rect">
            <a:avLst/>
          </a:prstGeom>
        </p:spPr>
        <p:txBody>
          <a:bodyPr tIns="180000"/>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a:t>Aufzählung</a:t>
            </a:r>
          </a:p>
        </p:txBody>
      </p:sp>
      <p:sp>
        <p:nvSpPr>
          <p:cNvPr id="7" name="Inhaltsplatzhalter 2">
            <a:extLst>
              <a:ext uri="{FF2B5EF4-FFF2-40B4-BE49-F238E27FC236}">
                <a16:creationId xmlns:a16="http://schemas.microsoft.com/office/drawing/2014/main" id="{849A4812-7FAD-0086-5540-A44CD6CFC866}"/>
              </a:ext>
            </a:extLst>
          </p:cNvPr>
          <p:cNvSpPr>
            <a:spLocks noGrp="1"/>
          </p:cNvSpPr>
          <p:nvPr>
            <p:ph idx="22" hasCustomPrompt="1"/>
          </p:nvPr>
        </p:nvSpPr>
        <p:spPr>
          <a:xfrm>
            <a:off x="6766014" y="1527634"/>
            <a:ext cx="1980469" cy="1511560"/>
          </a:xfrm>
          <a:prstGeom prst="rect">
            <a:avLst/>
          </a:prstGeom>
        </p:spPr>
        <p:txBody>
          <a:bodyPr tIns="180000"/>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Tree>
    <p:extLst>
      <p:ext uri="{BB962C8B-B14F-4D97-AF65-F5344CB8AC3E}">
        <p14:creationId xmlns:p14="http://schemas.microsoft.com/office/powerpoint/2010/main" val="376969395"/>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L position 1 / Subline / diagra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1EF45F-1B37-990B-F8BF-F5A5CD8308D3}"/>
              </a:ext>
            </a:extLst>
          </p:cNvPr>
          <p:cNvSpPr/>
          <p:nvPr userDrawn="1"/>
        </p:nvSpPr>
        <p:spPr bwMode="auto">
          <a:xfrm>
            <a:off x="395288" y="497369"/>
            <a:ext cx="1548172" cy="57606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a:p>
        </p:txBody>
      </p:sp>
      <p:sp>
        <p:nvSpPr>
          <p:cNvPr id="4" name="Inhaltsplatzhalter 2">
            <a:extLst>
              <a:ext uri="{FF2B5EF4-FFF2-40B4-BE49-F238E27FC236}">
                <a16:creationId xmlns:a16="http://schemas.microsoft.com/office/drawing/2014/main" id="{8B133A04-B1DC-8FF3-8CE2-5776FC5BBE55}"/>
              </a:ext>
            </a:extLst>
          </p:cNvPr>
          <p:cNvSpPr>
            <a:spLocks noGrp="1"/>
          </p:cNvSpPr>
          <p:nvPr>
            <p:ph idx="27" hasCustomPrompt="1"/>
          </p:nvPr>
        </p:nvSpPr>
        <p:spPr>
          <a:xfrm>
            <a:off x="289342" y="901007"/>
            <a:ext cx="3456384" cy="344495"/>
          </a:xfrm>
          <a:prstGeom prst="rect">
            <a:avLst/>
          </a:prstGeom>
        </p:spPr>
        <p:txBody>
          <a:bodyPr tIns="0" bIns="180000">
            <a:spAutoFit/>
          </a:bodyPr>
          <a:lstStyle>
            <a:lvl1pPr marL="0" indent="0">
              <a:lnSpc>
                <a:spcPct val="130000"/>
              </a:lnSpc>
              <a:spcBef>
                <a:spcPts val="0"/>
              </a:spcBef>
              <a:buSzPct val="130000"/>
              <a:buFontTx/>
              <a:buNone/>
              <a:defRPr sz="900">
                <a:latin typeface="GothamLight"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
        <p:nvSpPr>
          <p:cNvPr id="5" name="Diagrammplatzhalter 2">
            <a:extLst>
              <a:ext uri="{FF2B5EF4-FFF2-40B4-BE49-F238E27FC236}">
                <a16:creationId xmlns:a16="http://schemas.microsoft.com/office/drawing/2014/main" id="{3CA04E7C-BF9D-04C3-E234-222B26E3433D}"/>
              </a:ext>
            </a:extLst>
          </p:cNvPr>
          <p:cNvSpPr>
            <a:spLocks noGrp="1"/>
          </p:cNvSpPr>
          <p:nvPr>
            <p:ph type="chart" sz="quarter" idx="20"/>
          </p:nvPr>
        </p:nvSpPr>
        <p:spPr>
          <a:xfrm>
            <a:off x="289342" y="1249136"/>
            <a:ext cx="8459371" cy="3453221"/>
          </a:xfrm>
          <a:prstGeom prst="rect">
            <a:avLst/>
          </a:prstGeom>
        </p:spPr>
        <p:txBody>
          <a:bodyPr/>
          <a:lstStyle>
            <a:lvl1pPr marL="0" indent="0">
              <a:buNone/>
              <a:defRPr/>
            </a:lvl1pPr>
          </a:lstStyle>
          <a:p>
            <a:endParaRPr lang="de-DE" dirty="0"/>
          </a:p>
        </p:txBody>
      </p:sp>
      <p:sp>
        <p:nvSpPr>
          <p:cNvPr id="6" name="Titel 1">
            <a:extLst>
              <a:ext uri="{FF2B5EF4-FFF2-40B4-BE49-F238E27FC236}">
                <a16:creationId xmlns:a16="http://schemas.microsoft.com/office/drawing/2014/main" id="{F42DEEA6-ED3F-E31D-D818-FDCF1F68CC4E}"/>
              </a:ext>
            </a:extLst>
          </p:cNvPr>
          <p:cNvSpPr>
            <a:spLocks noGrp="1"/>
          </p:cNvSpPr>
          <p:nvPr>
            <p:ph type="title" hasCustomPrompt="1"/>
          </p:nvPr>
        </p:nvSpPr>
        <p:spPr>
          <a:xfrm>
            <a:off x="287524" y="365476"/>
            <a:ext cx="4466468" cy="535531"/>
          </a:xfrm>
          <a:prstGeom prst="rect">
            <a:avLst/>
          </a:prstGeom>
        </p:spPr>
        <p:txBody>
          <a:bodyPr>
            <a:spAutoFit/>
          </a:bodyPr>
          <a:lstStyle>
            <a:lvl1pPr algn="l">
              <a:defRPr sz="3200">
                <a:latin typeface="GothamMedium" pitchFamily="50" charset="0"/>
              </a:defRPr>
            </a:lvl1pPr>
          </a:lstStyle>
          <a:p>
            <a:r>
              <a:rPr lang="en-US" noProof="0" dirty="0"/>
              <a:t>Headline</a:t>
            </a:r>
          </a:p>
        </p:txBody>
      </p:sp>
    </p:spTree>
    <p:extLst>
      <p:ext uri="{BB962C8B-B14F-4D97-AF65-F5344CB8AC3E}">
        <p14:creationId xmlns:p14="http://schemas.microsoft.com/office/powerpoint/2010/main" val="4078151132"/>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line / Secondary / Text + Bullets / big image">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9C0D840C-89D2-DF25-30F0-937E8131DD14}"/>
              </a:ext>
            </a:extLst>
          </p:cNvPr>
          <p:cNvSpPr>
            <a:spLocks noGrp="1"/>
          </p:cNvSpPr>
          <p:nvPr>
            <p:ph type="pic" idx="14" hasCustomPrompt="1"/>
          </p:nvPr>
        </p:nvSpPr>
        <p:spPr>
          <a:xfrm>
            <a:off x="2931629" y="484188"/>
            <a:ext cx="5688632" cy="3635258"/>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3" name="Inhaltsplatzhalter 2">
            <a:extLst>
              <a:ext uri="{FF2B5EF4-FFF2-40B4-BE49-F238E27FC236}">
                <a16:creationId xmlns:a16="http://schemas.microsoft.com/office/drawing/2014/main" id="{E7F503F6-CFA0-D429-CE86-9C2BDBB8F058}"/>
              </a:ext>
            </a:extLst>
          </p:cNvPr>
          <p:cNvSpPr>
            <a:spLocks noGrp="1"/>
          </p:cNvSpPr>
          <p:nvPr>
            <p:ph idx="20" hasCustomPrompt="1"/>
          </p:nvPr>
        </p:nvSpPr>
        <p:spPr>
          <a:xfrm>
            <a:off x="648097" y="668106"/>
            <a:ext cx="2248062" cy="823525"/>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
        <p:nvSpPr>
          <p:cNvPr id="5" name="Inhaltsplatzhalter 2">
            <a:extLst>
              <a:ext uri="{FF2B5EF4-FFF2-40B4-BE49-F238E27FC236}">
                <a16:creationId xmlns:a16="http://schemas.microsoft.com/office/drawing/2014/main" id="{E0A8CC3B-6CA2-25EE-0CC7-243801145E73}"/>
              </a:ext>
            </a:extLst>
          </p:cNvPr>
          <p:cNvSpPr>
            <a:spLocks noGrp="1"/>
          </p:cNvSpPr>
          <p:nvPr>
            <p:ph idx="27" hasCustomPrompt="1"/>
          </p:nvPr>
        </p:nvSpPr>
        <p:spPr>
          <a:xfrm>
            <a:off x="648096" y="411423"/>
            <a:ext cx="2248062" cy="256683"/>
          </a:xfrm>
          <a:prstGeom prst="rect">
            <a:avLst/>
          </a:prstGeom>
        </p:spPr>
        <p:txBody>
          <a:bodyPr/>
          <a:lstStyle>
            <a:lvl1pPr marL="0" indent="0">
              <a:lnSpc>
                <a:spcPct val="130000"/>
              </a:lnSpc>
              <a:spcBef>
                <a:spcPts val="0"/>
              </a:spcBef>
              <a:buSzPct val="130000"/>
              <a:buFontTx/>
              <a:buNone/>
              <a:defRPr sz="900">
                <a:latin typeface="GothamLight"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
        <p:nvSpPr>
          <p:cNvPr id="8" name="Inhaltsplatzhalter 2">
            <a:extLst>
              <a:ext uri="{FF2B5EF4-FFF2-40B4-BE49-F238E27FC236}">
                <a16:creationId xmlns:a16="http://schemas.microsoft.com/office/drawing/2014/main" id="{47A4010A-4E16-FC98-7542-08373DD7F015}"/>
              </a:ext>
            </a:extLst>
          </p:cNvPr>
          <p:cNvSpPr>
            <a:spLocks noGrp="1"/>
          </p:cNvSpPr>
          <p:nvPr>
            <p:ph idx="10" hasCustomPrompt="1"/>
          </p:nvPr>
        </p:nvSpPr>
        <p:spPr>
          <a:xfrm>
            <a:off x="647564" y="1491631"/>
            <a:ext cx="2248062" cy="1476163"/>
          </a:xfrm>
          <a:prstGeom prst="rect">
            <a:avLst/>
          </a:prstGeom>
        </p:spPr>
        <p:txBody>
          <a:bodyPr tIns="180000"/>
          <a:lstStyle>
            <a:lvl1pPr marL="0" indent="0">
              <a:lnSpc>
                <a:spcPct val="130000"/>
              </a:lnSpc>
              <a:spcBef>
                <a:spcPts val="0"/>
              </a:spcBef>
              <a:buSzPct val="130000"/>
              <a:buFontTx/>
              <a:buNone/>
              <a:defRPr sz="1000">
                <a:latin typeface="GothamBook" pitchFamily="50" charset="0"/>
              </a:defRPr>
            </a:lvl1pPr>
            <a:lvl2pPr marL="685800" indent="-228600">
              <a:buSzPct val="130000"/>
              <a:buFont typeface="Arial" panose="020B0604020202020204" pitchFamily="34" charset="0"/>
              <a:buChar char="•"/>
              <a:defRPr sz="1000"/>
            </a:lvl2pPr>
          </a:lstStyle>
          <a:p>
            <a:pPr lvl="0"/>
            <a:r>
              <a:rPr lang="de-DE" dirty="0"/>
              <a:t>Text</a:t>
            </a:r>
          </a:p>
        </p:txBody>
      </p:sp>
      <p:sp>
        <p:nvSpPr>
          <p:cNvPr id="6" name="Inhaltsplatzhalter 2">
            <a:extLst>
              <a:ext uri="{FF2B5EF4-FFF2-40B4-BE49-F238E27FC236}">
                <a16:creationId xmlns:a16="http://schemas.microsoft.com/office/drawing/2014/main" id="{9CDD22F3-94D3-78F9-FF02-E33184EEEF8C}"/>
              </a:ext>
            </a:extLst>
          </p:cNvPr>
          <p:cNvSpPr>
            <a:spLocks noGrp="1"/>
          </p:cNvSpPr>
          <p:nvPr>
            <p:ph idx="21" hasCustomPrompt="1"/>
          </p:nvPr>
        </p:nvSpPr>
        <p:spPr>
          <a:xfrm>
            <a:off x="648097" y="2967794"/>
            <a:ext cx="2247529" cy="1583569"/>
          </a:xfrm>
          <a:prstGeom prst="rect">
            <a:avLst/>
          </a:prstGeom>
        </p:spPr>
        <p:txBody>
          <a:bodyPr tIns="180000"/>
          <a:lstStyle>
            <a:lvl1pPr marL="288000" indent="-288000">
              <a:lnSpc>
                <a:spcPct val="200000"/>
              </a:lnSpc>
              <a:spcBef>
                <a:spcPts val="0"/>
              </a:spcBef>
              <a:buSzPct val="130000"/>
              <a:buFontTx/>
              <a:buBlip>
                <a:blip r:embed="rId2"/>
              </a:buBlip>
              <a:defRPr sz="1000"/>
            </a:lvl1pPr>
            <a:lvl2pPr marL="685800" indent="-228600">
              <a:buSzPct val="130000"/>
              <a:buFont typeface="Arial" panose="020B0604020202020204" pitchFamily="34" charset="0"/>
              <a:buChar char="•"/>
              <a:defRPr sz="1000"/>
            </a:lvl2pPr>
          </a:lstStyle>
          <a:p>
            <a:pPr lvl="0"/>
            <a:r>
              <a:rPr lang="de-DE" dirty="0" err="1"/>
              <a:t>Bullets</a:t>
            </a:r>
            <a:endParaRPr lang="de-DE" dirty="0"/>
          </a:p>
        </p:txBody>
      </p:sp>
    </p:spTree>
    <p:extLst>
      <p:ext uri="{BB962C8B-B14F-4D97-AF65-F5344CB8AC3E}">
        <p14:creationId xmlns:p14="http://schemas.microsoft.com/office/powerpoint/2010/main" val="65029473"/>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L position 1 / image + text boxes ">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B8119C1-ECDE-602F-E1C9-4FD23AB8ABEC}"/>
              </a:ext>
            </a:extLst>
          </p:cNvPr>
          <p:cNvSpPr/>
          <p:nvPr userDrawn="1"/>
        </p:nvSpPr>
        <p:spPr bwMode="auto">
          <a:xfrm>
            <a:off x="71500" y="0"/>
            <a:ext cx="1548172" cy="57606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a:p>
        </p:txBody>
      </p:sp>
      <p:sp>
        <p:nvSpPr>
          <p:cNvPr id="3" name="Rechteck 2">
            <a:extLst>
              <a:ext uri="{FF2B5EF4-FFF2-40B4-BE49-F238E27FC236}">
                <a16:creationId xmlns:a16="http://schemas.microsoft.com/office/drawing/2014/main" id="{804FC852-BDB5-638D-6396-9ED53BA3939C}"/>
              </a:ext>
            </a:extLst>
          </p:cNvPr>
          <p:cNvSpPr/>
          <p:nvPr userDrawn="1"/>
        </p:nvSpPr>
        <p:spPr bwMode="auto">
          <a:xfrm>
            <a:off x="2539774" y="1665268"/>
            <a:ext cx="1908000"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4" name="Rechteck 3">
            <a:extLst>
              <a:ext uri="{FF2B5EF4-FFF2-40B4-BE49-F238E27FC236}">
                <a16:creationId xmlns:a16="http://schemas.microsoft.com/office/drawing/2014/main" id="{E97B0F87-D016-0436-729A-672B52D373AF}"/>
              </a:ext>
            </a:extLst>
          </p:cNvPr>
          <p:cNvSpPr/>
          <p:nvPr userDrawn="1"/>
        </p:nvSpPr>
        <p:spPr bwMode="auto">
          <a:xfrm>
            <a:off x="4684013" y="1665268"/>
            <a:ext cx="1908000"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5" name="Rechteck 4">
            <a:extLst>
              <a:ext uri="{FF2B5EF4-FFF2-40B4-BE49-F238E27FC236}">
                <a16:creationId xmlns:a16="http://schemas.microsoft.com/office/drawing/2014/main" id="{EA9A55C3-6127-C109-6639-6923174448A4}"/>
              </a:ext>
            </a:extLst>
          </p:cNvPr>
          <p:cNvSpPr/>
          <p:nvPr userDrawn="1"/>
        </p:nvSpPr>
        <p:spPr bwMode="auto">
          <a:xfrm>
            <a:off x="6818822" y="1681996"/>
            <a:ext cx="1908461"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6" name="Rechteck 5">
            <a:extLst>
              <a:ext uri="{FF2B5EF4-FFF2-40B4-BE49-F238E27FC236}">
                <a16:creationId xmlns:a16="http://schemas.microsoft.com/office/drawing/2014/main" id="{8484FC3A-86A5-3240-DE45-64862E8488C1}"/>
              </a:ext>
            </a:extLst>
          </p:cNvPr>
          <p:cNvSpPr/>
          <p:nvPr userDrawn="1"/>
        </p:nvSpPr>
        <p:spPr bwMode="auto">
          <a:xfrm>
            <a:off x="395535" y="1665268"/>
            <a:ext cx="1908000" cy="2736304"/>
          </a:xfrm>
          <a:prstGeom prst="rect">
            <a:avLst/>
          </a:prstGeom>
          <a:solidFill>
            <a:srgbClr val="F8F8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a:p>
        </p:txBody>
      </p:sp>
      <p:sp>
        <p:nvSpPr>
          <p:cNvPr id="7" name="Bildplatzhalter 2">
            <a:extLst>
              <a:ext uri="{FF2B5EF4-FFF2-40B4-BE49-F238E27FC236}">
                <a16:creationId xmlns:a16="http://schemas.microsoft.com/office/drawing/2014/main" id="{88A869D5-61C1-044C-788B-95356A38EB3C}"/>
              </a:ext>
            </a:extLst>
          </p:cNvPr>
          <p:cNvSpPr>
            <a:spLocks noGrp="1"/>
          </p:cNvSpPr>
          <p:nvPr>
            <p:ph type="pic" idx="14" hasCustomPrompt="1"/>
          </p:nvPr>
        </p:nvSpPr>
        <p:spPr>
          <a:xfrm>
            <a:off x="392250" y="1657305"/>
            <a:ext cx="19080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8" name="Bildplatzhalter 2">
            <a:extLst>
              <a:ext uri="{FF2B5EF4-FFF2-40B4-BE49-F238E27FC236}">
                <a16:creationId xmlns:a16="http://schemas.microsoft.com/office/drawing/2014/main" id="{EC9B61FA-8270-797B-6371-92768A0118DD}"/>
              </a:ext>
            </a:extLst>
          </p:cNvPr>
          <p:cNvSpPr>
            <a:spLocks noGrp="1"/>
          </p:cNvSpPr>
          <p:nvPr>
            <p:ph type="pic" idx="20" hasCustomPrompt="1"/>
          </p:nvPr>
        </p:nvSpPr>
        <p:spPr>
          <a:xfrm>
            <a:off x="2539774" y="1657305"/>
            <a:ext cx="19066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9" name="Bildplatzhalter 2">
            <a:extLst>
              <a:ext uri="{FF2B5EF4-FFF2-40B4-BE49-F238E27FC236}">
                <a16:creationId xmlns:a16="http://schemas.microsoft.com/office/drawing/2014/main" id="{AD28C86D-830D-F435-6A5D-53A9998F0DDC}"/>
              </a:ext>
            </a:extLst>
          </p:cNvPr>
          <p:cNvSpPr>
            <a:spLocks noGrp="1"/>
          </p:cNvSpPr>
          <p:nvPr>
            <p:ph type="pic" idx="21" hasCustomPrompt="1"/>
          </p:nvPr>
        </p:nvSpPr>
        <p:spPr>
          <a:xfrm>
            <a:off x="4685413" y="1657305"/>
            <a:ext cx="19066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0" name="Bildplatzhalter 2">
            <a:extLst>
              <a:ext uri="{FF2B5EF4-FFF2-40B4-BE49-F238E27FC236}">
                <a16:creationId xmlns:a16="http://schemas.microsoft.com/office/drawing/2014/main" id="{3662228B-E277-207D-0303-98DC8DCB6A7C}"/>
              </a:ext>
            </a:extLst>
          </p:cNvPr>
          <p:cNvSpPr>
            <a:spLocks noGrp="1"/>
          </p:cNvSpPr>
          <p:nvPr>
            <p:ph type="pic" idx="22" hasCustomPrompt="1"/>
          </p:nvPr>
        </p:nvSpPr>
        <p:spPr>
          <a:xfrm>
            <a:off x="6819283" y="1657305"/>
            <a:ext cx="1908000" cy="1105044"/>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12" name="Inhaltsplatzhalter 2">
            <a:extLst>
              <a:ext uri="{FF2B5EF4-FFF2-40B4-BE49-F238E27FC236}">
                <a16:creationId xmlns:a16="http://schemas.microsoft.com/office/drawing/2014/main" id="{855D2993-8736-CD17-8BC5-2CE7592812E5}"/>
              </a:ext>
            </a:extLst>
          </p:cNvPr>
          <p:cNvSpPr>
            <a:spLocks noGrp="1"/>
          </p:cNvSpPr>
          <p:nvPr>
            <p:ph idx="23" hasCustomPrompt="1"/>
          </p:nvPr>
        </p:nvSpPr>
        <p:spPr>
          <a:xfrm>
            <a:off x="498261"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3" name="Inhaltsplatzhalter 2">
            <a:extLst>
              <a:ext uri="{FF2B5EF4-FFF2-40B4-BE49-F238E27FC236}">
                <a16:creationId xmlns:a16="http://schemas.microsoft.com/office/drawing/2014/main" id="{28ADC7B0-2401-C253-84B3-F129A150629C}"/>
              </a:ext>
            </a:extLst>
          </p:cNvPr>
          <p:cNvSpPr>
            <a:spLocks noGrp="1"/>
          </p:cNvSpPr>
          <p:nvPr>
            <p:ph idx="24" hasCustomPrompt="1"/>
          </p:nvPr>
        </p:nvSpPr>
        <p:spPr>
          <a:xfrm>
            <a:off x="498261" y="2856021"/>
            <a:ext cx="1693710" cy="384896"/>
          </a:xfrm>
          <a:prstGeom prst="rect">
            <a:avLst/>
          </a:prstGeom>
        </p:spPr>
        <p:txBody>
          <a:bodyPr/>
          <a:lstStyle>
            <a:lvl1pPr marL="0" indent="0">
              <a:lnSpc>
                <a:spcPct val="130000"/>
              </a:lnSpc>
              <a:spcBef>
                <a:spcPts val="0"/>
              </a:spcBef>
              <a:buSzPct val="130000"/>
              <a:buFontTx/>
              <a:buNone/>
              <a:defRPr sz="2000">
                <a:solidFill>
                  <a:srgbClr val="00729A"/>
                </a:solidFill>
                <a:latin typeface="GothamBold"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err="1">
                <a:solidFill>
                  <a:srgbClr val="00729A"/>
                </a:solidFill>
                <a:latin typeface="Times LT Std Semibold" pitchFamily="2" charset="0"/>
              </a:rPr>
              <a:t>One</a:t>
            </a:r>
            <a:endParaRPr lang="de-DE" sz="1600" b="1" dirty="0">
              <a:solidFill>
                <a:srgbClr val="00729A"/>
              </a:solidFill>
              <a:latin typeface="Times LT Std Semibold" pitchFamily="2" charset="0"/>
            </a:endParaRPr>
          </a:p>
        </p:txBody>
      </p:sp>
      <p:sp>
        <p:nvSpPr>
          <p:cNvPr id="14" name="Inhaltsplatzhalter 2">
            <a:extLst>
              <a:ext uri="{FF2B5EF4-FFF2-40B4-BE49-F238E27FC236}">
                <a16:creationId xmlns:a16="http://schemas.microsoft.com/office/drawing/2014/main" id="{9D5AF9E4-9060-38A5-7B5F-A9254C6C59DC}"/>
              </a:ext>
            </a:extLst>
          </p:cNvPr>
          <p:cNvSpPr>
            <a:spLocks noGrp="1"/>
          </p:cNvSpPr>
          <p:nvPr>
            <p:ph idx="25" hasCustomPrompt="1"/>
          </p:nvPr>
        </p:nvSpPr>
        <p:spPr>
          <a:xfrm>
            <a:off x="2647187"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5" name="Inhaltsplatzhalter 2">
            <a:extLst>
              <a:ext uri="{FF2B5EF4-FFF2-40B4-BE49-F238E27FC236}">
                <a16:creationId xmlns:a16="http://schemas.microsoft.com/office/drawing/2014/main" id="{C824CF46-0B77-0DB0-EDF3-7D4F3A7D594C}"/>
              </a:ext>
            </a:extLst>
          </p:cNvPr>
          <p:cNvSpPr>
            <a:spLocks noGrp="1"/>
          </p:cNvSpPr>
          <p:nvPr>
            <p:ph idx="26" hasCustomPrompt="1"/>
          </p:nvPr>
        </p:nvSpPr>
        <p:spPr>
          <a:xfrm>
            <a:off x="2647187" y="2856021"/>
            <a:ext cx="1693710" cy="384896"/>
          </a:xfrm>
          <a:prstGeom prst="rect">
            <a:avLst/>
          </a:prstGeom>
        </p:spPr>
        <p:txBody>
          <a:bodyPr/>
          <a:lstStyle>
            <a:lvl1pPr marL="0" indent="0">
              <a:lnSpc>
                <a:spcPct val="130000"/>
              </a:lnSpc>
              <a:spcBef>
                <a:spcPts val="0"/>
              </a:spcBef>
              <a:buSzPct val="130000"/>
              <a:buFontTx/>
              <a:buNone/>
              <a:defRPr sz="2000">
                <a:solidFill>
                  <a:srgbClr val="00729A"/>
                </a:solidFill>
                <a:latin typeface="GothamBold"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err="1">
                <a:solidFill>
                  <a:srgbClr val="00729A"/>
                </a:solidFill>
                <a:latin typeface="Times LT Std Semibold" pitchFamily="2" charset="0"/>
              </a:rPr>
              <a:t>Two</a:t>
            </a:r>
            <a:endParaRPr lang="de-DE" sz="1600" b="1" dirty="0">
              <a:solidFill>
                <a:srgbClr val="00729A"/>
              </a:solidFill>
              <a:latin typeface="Times LT Std Semibold" pitchFamily="2" charset="0"/>
            </a:endParaRPr>
          </a:p>
        </p:txBody>
      </p:sp>
      <p:sp>
        <p:nvSpPr>
          <p:cNvPr id="16" name="Inhaltsplatzhalter 2">
            <a:extLst>
              <a:ext uri="{FF2B5EF4-FFF2-40B4-BE49-F238E27FC236}">
                <a16:creationId xmlns:a16="http://schemas.microsoft.com/office/drawing/2014/main" id="{B2760A25-AA7B-9661-702E-B9402830CF4C}"/>
              </a:ext>
            </a:extLst>
          </p:cNvPr>
          <p:cNvSpPr>
            <a:spLocks noGrp="1"/>
          </p:cNvSpPr>
          <p:nvPr>
            <p:ph idx="27" hasCustomPrompt="1"/>
          </p:nvPr>
        </p:nvSpPr>
        <p:spPr>
          <a:xfrm>
            <a:off x="4788305"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7" name="Inhaltsplatzhalter 2">
            <a:extLst>
              <a:ext uri="{FF2B5EF4-FFF2-40B4-BE49-F238E27FC236}">
                <a16:creationId xmlns:a16="http://schemas.microsoft.com/office/drawing/2014/main" id="{41A40ED0-BD04-EEBB-5578-CF5EC19AD726}"/>
              </a:ext>
            </a:extLst>
          </p:cNvPr>
          <p:cNvSpPr>
            <a:spLocks noGrp="1"/>
          </p:cNvSpPr>
          <p:nvPr>
            <p:ph idx="28" hasCustomPrompt="1"/>
          </p:nvPr>
        </p:nvSpPr>
        <p:spPr>
          <a:xfrm>
            <a:off x="4788305" y="2856021"/>
            <a:ext cx="1693710" cy="384896"/>
          </a:xfrm>
          <a:prstGeom prst="rect">
            <a:avLst/>
          </a:prstGeom>
        </p:spPr>
        <p:txBody>
          <a:bodyPr/>
          <a:lstStyle>
            <a:lvl1pPr marL="0" indent="0">
              <a:lnSpc>
                <a:spcPct val="130000"/>
              </a:lnSpc>
              <a:spcBef>
                <a:spcPts val="0"/>
              </a:spcBef>
              <a:buSzPct val="130000"/>
              <a:buFontTx/>
              <a:buNone/>
              <a:defRPr sz="2000">
                <a:solidFill>
                  <a:srgbClr val="00729A"/>
                </a:solidFill>
                <a:latin typeface="GothamBold"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err="1">
                <a:solidFill>
                  <a:srgbClr val="00729A"/>
                </a:solidFill>
                <a:latin typeface="Times LT Std Semibold" pitchFamily="2" charset="0"/>
              </a:rPr>
              <a:t>Three</a:t>
            </a:r>
            <a:endParaRPr lang="de-DE" sz="1600" b="1" dirty="0">
              <a:solidFill>
                <a:srgbClr val="00729A"/>
              </a:solidFill>
              <a:latin typeface="Times LT Std Semibold" pitchFamily="2" charset="0"/>
            </a:endParaRPr>
          </a:p>
        </p:txBody>
      </p:sp>
      <p:sp>
        <p:nvSpPr>
          <p:cNvPr id="18" name="Inhaltsplatzhalter 2">
            <a:extLst>
              <a:ext uri="{FF2B5EF4-FFF2-40B4-BE49-F238E27FC236}">
                <a16:creationId xmlns:a16="http://schemas.microsoft.com/office/drawing/2014/main" id="{9C77FF1E-0B63-6126-8BD8-1350334B8DFA}"/>
              </a:ext>
            </a:extLst>
          </p:cNvPr>
          <p:cNvSpPr>
            <a:spLocks noGrp="1"/>
          </p:cNvSpPr>
          <p:nvPr>
            <p:ph idx="29" hasCustomPrompt="1"/>
          </p:nvPr>
        </p:nvSpPr>
        <p:spPr>
          <a:xfrm>
            <a:off x="6925699" y="3288560"/>
            <a:ext cx="1693710" cy="1120975"/>
          </a:xfrm>
          <a:prstGeom prst="rect">
            <a:avLst/>
          </a:prstGeom>
        </p:spPr>
        <p:txBody>
          <a:bodyPr/>
          <a:lstStyle>
            <a:lvl1pPr marL="0" indent="0">
              <a:lnSpc>
                <a:spcPct val="130000"/>
              </a:lnSpc>
              <a:spcBef>
                <a:spcPts val="0"/>
              </a:spcBef>
              <a:buSzPct val="130000"/>
              <a:buFontTx/>
              <a:buNone/>
              <a:defRPr sz="1000"/>
            </a:lvl1pPr>
            <a:lvl2pPr marL="685800" indent="-228600">
              <a:buSzPct val="130000"/>
              <a:buFont typeface="Arial" panose="020B0604020202020204" pitchFamily="34" charset="0"/>
              <a:buChar char="•"/>
              <a:defRPr sz="1000"/>
            </a:lvl2pPr>
          </a:lstStyle>
          <a:p>
            <a:pPr lvl="0"/>
            <a:r>
              <a:rPr lang="de-DE" dirty="0"/>
              <a:t>Text</a:t>
            </a:r>
          </a:p>
        </p:txBody>
      </p:sp>
      <p:sp>
        <p:nvSpPr>
          <p:cNvPr id="19" name="Inhaltsplatzhalter 2">
            <a:extLst>
              <a:ext uri="{FF2B5EF4-FFF2-40B4-BE49-F238E27FC236}">
                <a16:creationId xmlns:a16="http://schemas.microsoft.com/office/drawing/2014/main" id="{83FB7055-66E2-DAD9-F10F-17D4B97074FD}"/>
              </a:ext>
            </a:extLst>
          </p:cNvPr>
          <p:cNvSpPr>
            <a:spLocks noGrp="1"/>
          </p:cNvSpPr>
          <p:nvPr>
            <p:ph idx="30" hasCustomPrompt="1"/>
          </p:nvPr>
        </p:nvSpPr>
        <p:spPr>
          <a:xfrm>
            <a:off x="6925699" y="2856021"/>
            <a:ext cx="1693710" cy="384896"/>
          </a:xfrm>
          <a:prstGeom prst="rect">
            <a:avLst/>
          </a:prstGeom>
        </p:spPr>
        <p:txBody>
          <a:bodyPr/>
          <a:lstStyle>
            <a:lvl1pPr marL="0" indent="0">
              <a:lnSpc>
                <a:spcPct val="130000"/>
              </a:lnSpc>
              <a:spcBef>
                <a:spcPts val="0"/>
              </a:spcBef>
              <a:buSzPct val="130000"/>
              <a:buFontTx/>
              <a:buNone/>
              <a:defRPr sz="2000">
                <a:solidFill>
                  <a:srgbClr val="00729A"/>
                </a:solidFill>
                <a:latin typeface="GothamBold"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err="1">
                <a:solidFill>
                  <a:srgbClr val="00729A"/>
                </a:solidFill>
                <a:latin typeface="Times LT Std Semibold" pitchFamily="2" charset="0"/>
              </a:rPr>
              <a:t>Four</a:t>
            </a:r>
            <a:endParaRPr lang="de-DE" sz="1600" b="1" dirty="0">
              <a:solidFill>
                <a:srgbClr val="00729A"/>
              </a:solidFill>
              <a:latin typeface="Times LT Std Semibold" pitchFamily="2" charset="0"/>
            </a:endParaRPr>
          </a:p>
        </p:txBody>
      </p:sp>
      <p:sp>
        <p:nvSpPr>
          <p:cNvPr id="20" name="Titel 1">
            <a:extLst>
              <a:ext uri="{FF2B5EF4-FFF2-40B4-BE49-F238E27FC236}">
                <a16:creationId xmlns:a16="http://schemas.microsoft.com/office/drawing/2014/main" id="{9861DCCF-23F4-2DAA-4E3B-79364D8BAE1A}"/>
              </a:ext>
            </a:extLst>
          </p:cNvPr>
          <p:cNvSpPr>
            <a:spLocks noGrp="1"/>
          </p:cNvSpPr>
          <p:nvPr>
            <p:ph type="title" hasCustomPrompt="1"/>
          </p:nvPr>
        </p:nvSpPr>
        <p:spPr>
          <a:xfrm>
            <a:off x="287524" y="365476"/>
            <a:ext cx="4466468" cy="535531"/>
          </a:xfrm>
          <a:prstGeom prst="rect">
            <a:avLst/>
          </a:prstGeom>
        </p:spPr>
        <p:txBody>
          <a:bodyPr>
            <a:spAutoFit/>
          </a:bodyPr>
          <a:lstStyle>
            <a:lvl1pPr algn="l">
              <a:defRPr sz="3200">
                <a:latin typeface="GothamMedium" pitchFamily="50" charset="0"/>
              </a:defRPr>
            </a:lvl1pPr>
          </a:lstStyle>
          <a:p>
            <a:r>
              <a:rPr lang="en-US" noProof="0" dirty="0"/>
              <a:t>Headline</a:t>
            </a:r>
          </a:p>
        </p:txBody>
      </p:sp>
    </p:spTree>
    <p:extLst>
      <p:ext uri="{BB962C8B-B14F-4D97-AF65-F5344CB8AC3E}">
        <p14:creationId xmlns:p14="http://schemas.microsoft.com/office/powerpoint/2010/main" val="2876526505"/>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843544"/>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eft aligned hea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2000" y="900000"/>
            <a:ext cx="7560000" cy="397545"/>
          </a:xfrm>
        </p:spPr>
        <p:txBody>
          <a:bodyPr/>
          <a:lstStyle>
            <a:lvl1pPr algn="l">
              <a:defRPr/>
            </a:lvl1pPr>
          </a:lstStyle>
          <a:p>
            <a:r>
              <a:rPr lang="en-US" noProof="0"/>
              <a:t>Headline (Gotham Bold 28 pt)</a:t>
            </a:r>
          </a:p>
        </p:txBody>
      </p:sp>
      <p:sp>
        <p:nvSpPr>
          <p:cNvPr id="3" name="Inhaltsplatzhalter 2"/>
          <p:cNvSpPr>
            <a:spLocks noGrp="1"/>
          </p:cNvSpPr>
          <p:nvPr>
            <p:ph idx="1" hasCustomPrompt="1"/>
          </p:nvPr>
        </p:nvSpPr>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presentation title – date (Gotham Book 8 pt)</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8" name="Textplatzhalter 2"/>
          <p:cNvSpPr>
            <a:spLocks noGrp="1"/>
          </p:cNvSpPr>
          <p:nvPr>
            <p:ph type="body" sz="quarter" idx="31" hasCustomPrompt="1"/>
          </p:nvPr>
        </p:nvSpPr>
        <p:spPr>
          <a:xfrm>
            <a:off x="792000" y="1566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Tree>
    <p:extLst>
      <p:ext uri="{BB962C8B-B14F-4D97-AF65-F5344CB8AC3E}">
        <p14:creationId xmlns:p14="http://schemas.microsoft.com/office/powerpoint/2010/main" val="288782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ACBFFAAF-A70E-4402-8E27-8E140659B6C0}"/>
              </a:ext>
            </a:extLst>
          </p:cNvPr>
          <p:cNvSpPr>
            <a:spLocks noGrp="1"/>
          </p:cNvSpPr>
          <p:nvPr>
            <p:ph type="pic" idx="14" hasCustomPrompt="1"/>
          </p:nvPr>
        </p:nvSpPr>
        <p:spPr>
          <a:xfrm>
            <a:off x="5363492" y="0"/>
            <a:ext cx="3780508" cy="5143499"/>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5" name="Bildplatzhalter 18">
            <a:extLst>
              <a:ext uri="{FF2B5EF4-FFF2-40B4-BE49-F238E27FC236}">
                <a16:creationId xmlns:a16="http://schemas.microsoft.com/office/drawing/2014/main" id="{194F089A-DF0E-408A-8BE7-95E67960A15F}"/>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6" name="Titel 1">
            <a:extLst>
              <a:ext uri="{FF2B5EF4-FFF2-40B4-BE49-F238E27FC236}">
                <a16:creationId xmlns:a16="http://schemas.microsoft.com/office/drawing/2014/main" id="{74EA2380-385C-462C-A879-AB8A455307F4}"/>
              </a:ext>
            </a:extLst>
          </p:cNvPr>
          <p:cNvSpPr>
            <a:spLocks noGrp="1"/>
          </p:cNvSpPr>
          <p:nvPr>
            <p:ph type="title" hasCustomPrompt="1"/>
          </p:nvPr>
        </p:nvSpPr>
        <p:spPr>
          <a:xfrm>
            <a:off x="609588" y="915625"/>
            <a:ext cx="4466468" cy="397545"/>
          </a:xfrm>
          <a:prstGeom prst="rect">
            <a:avLst/>
          </a:prstGeom>
        </p:spPr>
        <p:txBody>
          <a:bodyPr/>
          <a:lstStyle>
            <a:lvl1pPr algn="l">
              <a:defRPr sz="3200">
                <a:latin typeface="GothamMedium" pitchFamily="50" charset="0"/>
              </a:defRPr>
            </a:lvl1pPr>
          </a:lstStyle>
          <a:p>
            <a:r>
              <a:rPr lang="en-US" noProof="0" dirty="0"/>
              <a:t>Headline</a:t>
            </a:r>
          </a:p>
        </p:txBody>
      </p:sp>
      <p:sp>
        <p:nvSpPr>
          <p:cNvPr id="9" name="Inhaltsplatzhalter 2">
            <a:extLst>
              <a:ext uri="{FF2B5EF4-FFF2-40B4-BE49-F238E27FC236}">
                <a16:creationId xmlns:a16="http://schemas.microsoft.com/office/drawing/2014/main" id="{31219E9F-1116-4373-8EA3-6180968D21F6}"/>
              </a:ext>
            </a:extLst>
          </p:cNvPr>
          <p:cNvSpPr>
            <a:spLocks noGrp="1"/>
          </p:cNvSpPr>
          <p:nvPr>
            <p:ph idx="1" hasCustomPrompt="1"/>
          </p:nvPr>
        </p:nvSpPr>
        <p:spPr>
          <a:xfrm>
            <a:off x="620918" y="1453125"/>
            <a:ext cx="3965382" cy="3123617"/>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7" name="Inhaltsplatzhalter 2">
            <a:extLst>
              <a:ext uri="{FF2B5EF4-FFF2-40B4-BE49-F238E27FC236}">
                <a16:creationId xmlns:a16="http://schemas.microsoft.com/office/drawing/2014/main" id="{306E05AD-B8EB-40A1-8581-22AB94005EDF}"/>
              </a:ext>
            </a:extLst>
          </p:cNvPr>
          <p:cNvSpPr>
            <a:spLocks noGrp="1"/>
          </p:cNvSpPr>
          <p:nvPr>
            <p:ph idx="27" hasCustomPrompt="1"/>
          </p:nvPr>
        </p:nvSpPr>
        <p:spPr>
          <a:xfrm>
            <a:off x="616491" y="772819"/>
            <a:ext cx="3456384" cy="329448"/>
          </a:xfrm>
          <a:prstGeom prst="rect">
            <a:avLst/>
          </a:prstGeom>
        </p:spPr>
        <p:txBody>
          <a:bodyPr/>
          <a:lstStyle>
            <a:lvl1pPr marL="0" indent="0">
              <a:lnSpc>
                <a:spcPct val="130000"/>
              </a:lnSpc>
              <a:spcBef>
                <a:spcPts val="0"/>
              </a:spcBef>
              <a:buSzPct val="130000"/>
              <a:buFontTx/>
              <a:buNone/>
              <a:defRPr sz="900">
                <a:latin typeface="Gotham Light" pitchFamily="50" charset="0"/>
              </a:defRPr>
            </a:lvl1pPr>
            <a:lvl2pPr marL="685800" indent="-228600">
              <a:buSzPct val="130000"/>
              <a:buFont typeface="Arial" panose="020B0604020202020204" pitchFamily="34" charset="0"/>
              <a:buChar char="•"/>
              <a:defRPr sz="1000"/>
            </a:lvl2pPr>
          </a:lstStyle>
          <a:p>
            <a:pPr marL="0" marR="0" lvl="0" indent="0" algn="l" defTabSz="914400" rtl="0" eaLnBrk="1" fontAlgn="auto" latinLnBrk="0" hangingPunct="1">
              <a:lnSpc>
                <a:spcPct val="130000"/>
              </a:lnSpc>
              <a:spcBef>
                <a:spcPts val="0"/>
              </a:spcBef>
              <a:spcAft>
                <a:spcPts val="0"/>
              </a:spcAft>
              <a:buClrTx/>
              <a:buSzPct val="130000"/>
              <a:buFontTx/>
              <a:buNone/>
              <a:tabLst/>
              <a:defRPr/>
            </a:pPr>
            <a:r>
              <a:rPr lang="de-DE" sz="900" cap="all" baseline="0" dirty="0" err="1">
                <a:solidFill>
                  <a:srgbClr val="2B2B2E"/>
                </a:solidFill>
                <a:latin typeface="Gotham Light" pitchFamily="2" charset="0"/>
                <a:cs typeface="Gotham Light" pitchFamily="2" charset="0"/>
              </a:rPr>
              <a:t>Subline</a:t>
            </a:r>
            <a:endParaRPr lang="de-DE" sz="900" dirty="0">
              <a:solidFill>
                <a:srgbClr val="2B2B2E"/>
              </a:solidFill>
              <a:latin typeface="Gotham Light" pitchFamily="2" charset="0"/>
              <a:cs typeface="Gotham Light" pitchFamily="2" charset="0"/>
            </a:endParaRPr>
          </a:p>
        </p:txBody>
      </p:sp>
    </p:spTree>
    <p:extLst>
      <p:ext uri="{BB962C8B-B14F-4D97-AF65-F5344CB8AC3E}">
        <p14:creationId xmlns:p14="http://schemas.microsoft.com/office/powerpoint/2010/main" val="2420413661"/>
      </p:ext>
    </p:extLst>
  </p:cSld>
  <p:clrMapOvr>
    <a:masterClrMapping/>
  </p:clrMapOvr>
  <p:extLst>
    <p:ext uri="{DCECCB84-F9BA-43D5-87BE-67443E8EF086}">
      <p15:sldGuideLst xmlns:p15="http://schemas.microsoft.com/office/powerpoint/2012/main">
        <p15:guide id="1" orient="horz" pos="645" userDrawn="1">
          <p15:clr>
            <a:srgbClr val="FBAE40"/>
          </p15:clr>
        </p15:guide>
        <p15:guide id="3" pos="249" userDrawn="1">
          <p15:clr>
            <a:srgbClr val="FBAE40"/>
          </p15:clr>
        </p15:guide>
        <p15:guide id="4" pos="453" userDrawn="1">
          <p15:clr>
            <a:srgbClr val="FBAE40"/>
          </p15:clr>
        </p15:guide>
        <p15:guide id="5" orient="horz" pos="32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F33A2439-D725-A887-3B78-F43468ADF63C}"/>
              </a:ext>
            </a:extLst>
          </p:cNvPr>
          <p:cNvSpPr>
            <a:spLocks noGrp="1"/>
          </p:cNvSpPr>
          <p:nvPr>
            <p:ph type="title" hasCustomPrompt="1"/>
          </p:nvPr>
        </p:nvSpPr>
        <p:spPr>
          <a:xfrm>
            <a:off x="287523" y="519522"/>
            <a:ext cx="5832649" cy="1421928"/>
          </a:xfrm>
          <a:prstGeom prst="rect">
            <a:avLst/>
          </a:prstGeo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lang="de-DE" b="0" i="0" smtClean="0">
                <a:effectLs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3200" b="1" dirty="0">
                <a:solidFill>
                  <a:schemeClr val="bg1"/>
                </a:solidFill>
                <a:latin typeface="Times LT Std Semibold" pitchFamily="2" charset="0"/>
                <a:cs typeface="Gotham Medium" pitchFamily="2" charset="0"/>
              </a:rPr>
              <a:t>»Life </a:t>
            </a:r>
            <a:r>
              <a:rPr lang="de-DE" sz="3200" b="1" dirty="0" err="1">
                <a:solidFill>
                  <a:schemeClr val="bg1"/>
                </a:solidFill>
                <a:latin typeface="Times LT Std Semibold" pitchFamily="2" charset="0"/>
                <a:cs typeface="Gotham Medium" pitchFamily="2" charset="0"/>
              </a:rPr>
              <a:t>is</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what</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happens</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when</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you're</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busy</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making</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other</a:t>
            </a:r>
            <a:r>
              <a:rPr lang="de-DE" sz="3200" b="1" dirty="0">
                <a:solidFill>
                  <a:schemeClr val="bg1"/>
                </a:solidFill>
                <a:latin typeface="Times LT Std Semibold" pitchFamily="2" charset="0"/>
                <a:cs typeface="Gotham Medium" pitchFamily="2" charset="0"/>
              </a:rPr>
              <a:t> </a:t>
            </a:r>
            <a:r>
              <a:rPr lang="de-DE" sz="3200" b="1" dirty="0" err="1">
                <a:solidFill>
                  <a:schemeClr val="bg1"/>
                </a:solidFill>
                <a:latin typeface="Times LT Std Semibold" pitchFamily="2" charset="0"/>
                <a:cs typeface="Gotham Medium" pitchFamily="2" charset="0"/>
              </a:rPr>
              <a:t>plans</a:t>
            </a:r>
            <a:r>
              <a:rPr lang="de-DE" sz="3200" b="1" dirty="0">
                <a:solidFill>
                  <a:schemeClr val="bg1"/>
                </a:solidFill>
                <a:latin typeface="Times LT Std Semibold" pitchFamily="2" charset="0"/>
                <a:cs typeface="Gotham Medium" pitchFamily="2" charset="0"/>
              </a:rPr>
              <a:t>. Times LT Std </a:t>
            </a:r>
            <a:r>
              <a:rPr lang="de-DE" sz="3200" b="1" dirty="0" err="1">
                <a:solidFill>
                  <a:schemeClr val="bg1"/>
                </a:solidFill>
                <a:latin typeface="Times LT Std Semibold" pitchFamily="2" charset="0"/>
                <a:cs typeface="Gotham Medium" pitchFamily="2" charset="0"/>
              </a:rPr>
              <a:t>Semibold</a:t>
            </a:r>
            <a:r>
              <a:rPr lang="de-DE" sz="3200" b="1" dirty="0">
                <a:solidFill>
                  <a:schemeClr val="bg1"/>
                </a:solidFill>
                <a:latin typeface="Times LT Std Semibold" pitchFamily="2" charset="0"/>
                <a:cs typeface="Gotham Medium" pitchFamily="2" charset="0"/>
              </a:rPr>
              <a:t> 36p«</a:t>
            </a:r>
            <a:endParaRPr lang="de-DE" sz="900" dirty="0">
              <a:solidFill>
                <a:schemeClr val="bg1"/>
              </a:solidFill>
              <a:latin typeface="GothamBook" pitchFamily="50" charset="0"/>
              <a:cs typeface="Gotham Book" pitchFamily="2" charset="0"/>
            </a:endParaRPr>
          </a:p>
        </p:txBody>
      </p:sp>
      <p:sp>
        <p:nvSpPr>
          <p:cNvPr id="13" name="Inhaltsplatzhalter 2">
            <a:extLst>
              <a:ext uri="{FF2B5EF4-FFF2-40B4-BE49-F238E27FC236}">
                <a16:creationId xmlns:a16="http://schemas.microsoft.com/office/drawing/2014/main" id="{A229346F-27D9-0DC1-36AC-8D07B4933B96}"/>
              </a:ext>
            </a:extLst>
          </p:cNvPr>
          <p:cNvSpPr>
            <a:spLocks noGrp="1"/>
          </p:cNvSpPr>
          <p:nvPr>
            <p:ph idx="1" hasCustomPrompt="1"/>
          </p:nvPr>
        </p:nvSpPr>
        <p:spPr>
          <a:xfrm>
            <a:off x="287004" y="4119922"/>
            <a:ext cx="4140979" cy="416575"/>
          </a:xfrm>
          <a:prstGeom prst="rect">
            <a:avLst/>
          </a:prstGeom>
        </p:spPr>
        <p:txBody>
          <a:bodyPr/>
          <a:lstStyle>
            <a:lvl1pPr marL="0" indent="0">
              <a:lnSpc>
                <a:spcPct val="130000"/>
              </a:lnSpc>
              <a:spcBef>
                <a:spcPts val="0"/>
              </a:spcBef>
              <a:buSzPct val="130000"/>
              <a:buFontTx/>
              <a:buNone/>
              <a:defRPr sz="1000">
                <a:solidFill>
                  <a:schemeClr val="bg1"/>
                </a:solidFill>
                <a:latin typeface="+mn-lt"/>
              </a:defRPr>
            </a:lvl1pPr>
            <a:lvl2pPr marL="685800" indent="-228600">
              <a:buSzPct val="130000"/>
              <a:buFont typeface="Arial" panose="020B0604020202020204" pitchFamily="34" charset="0"/>
              <a:buChar char="•"/>
              <a:defRPr sz="1000"/>
            </a:lvl2pPr>
          </a:lstStyle>
          <a:p>
            <a:pPr lvl="0"/>
            <a:r>
              <a:rPr lang="de-DE" sz="1000" dirty="0">
                <a:latin typeface="GothamBook" pitchFamily="50" charset="0"/>
                <a:cs typeface="Gotham Book" pitchFamily="2" charset="0"/>
              </a:rPr>
              <a:t>John Lennon Gotham Book 10 </a:t>
            </a:r>
            <a:r>
              <a:rPr lang="de-DE" sz="1000" dirty="0" err="1">
                <a:latin typeface="GothamBook" pitchFamily="50" charset="0"/>
                <a:cs typeface="Gotham Book" pitchFamily="2" charset="0"/>
              </a:rPr>
              <a:t>pt</a:t>
            </a:r>
            <a:endParaRPr lang="de-DE" dirty="0"/>
          </a:p>
        </p:txBody>
      </p:sp>
      <p:cxnSp>
        <p:nvCxnSpPr>
          <p:cNvPr id="14" name="Gerader Verbinder 13">
            <a:extLst>
              <a:ext uri="{FF2B5EF4-FFF2-40B4-BE49-F238E27FC236}">
                <a16:creationId xmlns:a16="http://schemas.microsoft.com/office/drawing/2014/main" id="{DEC8E49D-6E48-9523-BA31-87CC99914B32}"/>
              </a:ext>
            </a:extLst>
          </p:cNvPr>
          <p:cNvCxnSpPr>
            <a:cxnSpLocks/>
          </p:cNvCxnSpPr>
          <p:nvPr userDrawn="1"/>
        </p:nvCxnSpPr>
        <p:spPr>
          <a:xfrm>
            <a:off x="395536" y="4119922"/>
            <a:ext cx="25202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11745663"/>
      </p:ext>
    </p:extLst>
  </p:cSld>
  <p:clrMapOvr>
    <a:masterClrMapping/>
  </p:clrMapOvr>
  <p:extLst>
    <p:ext uri="{DCECCB84-F9BA-43D5-87BE-67443E8EF086}">
      <p15:sldGuideLst xmlns:p15="http://schemas.microsoft.com/office/powerpoint/2012/main">
        <p15:guide id="1" orient="horz" pos="305">
          <p15:clr>
            <a:srgbClr val="FBAE40"/>
          </p15:clr>
        </p15:guide>
        <p15:guide id="2" pos="249">
          <p15:clr>
            <a:srgbClr val="FBAE40"/>
          </p15:clr>
        </p15:guide>
        <p15:guide id="3" pos="453">
          <p15:clr>
            <a:srgbClr val="FBAE40"/>
          </p15:clr>
        </p15:guide>
        <p15:guide id="4" pos="5511">
          <p15:clr>
            <a:srgbClr val="FBAE40"/>
          </p15:clr>
        </p15:guide>
        <p15:guide id="5" orient="horz" pos="531">
          <p15:clr>
            <a:srgbClr val="FBAE40"/>
          </p15:clr>
        </p15:guide>
        <p15:guide id="6" orient="horz" pos="286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Bildplatzhalter 18">
            <a:extLst>
              <a:ext uri="{FF2B5EF4-FFF2-40B4-BE49-F238E27FC236}">
                <a16:creationId xmlns:a16="http://schemas.microsoft.com/office/drawing/2014/main" id="{40E5C559-409A-DE40-9435-004E07A6F0DB}"/>
              </a:ext>
            </a:extLst>
          </p:cNvPr>
          <p:cNvSpPr>
            <a:spLocks noGrp="1"/>
          </p:cNvSpPr>
          <p:nvPr>
            <p:ph type="pic" sz="quarter" idx="19"/>
          </p:nvPr>
        </p:nvSpPr>
        <p:spPr>
          <a:xfrm>
            <a:off x="0" y="4927600"/>
            <a:ext cx="9144000" cy="21590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wrap="none" lIns="0" tIns="0" rIns="0" bIns="0" anchor="b" anchorCtr="0"/>
          <a:lstStyle>
            <a:lvl1pPr>
              <a:defRPr>
                <a:latin typeface="GothamBold" pitchFamily="50" charset="0"/>
              </a:defRPr>
            </a:lvl1pPr>
          </a:lstStyle>
          <a:p>
            <a:endParaRPr lang="de-DE" dirty="0"/>
          </a:p>
        </p:txBody>
      </p:sp>
    </p:spTree>
    <p:extLst>
      <p:ext uri="{BB962C8B-B14F-4D97-AF65-F5344CB8AC3E}">
        <p14:creationId xmlns:p14="http://schemas.microsoft.com/office/powerpoint/2010/main" val="32408424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Bildplatzhalter 18">
            <a:extLst>
              <a:ext uri="{FF2B5EF4-FFF2-40B4-BE49-F238E27FC236}">
                <a16:creationId xmlns:a16="http://schemas.microsoft.com/office/drawing/2014/main" id="{40E5C559-409A-DE40-9435-004E07A6F0DB}"/>
              </a:ext>
            </a:extLst>
          </p:cNvPr>
          <p:cNvSpPr>
            <a:spLocks noGrp="1"/>
          </p:cNvSpPr>
          <p:nvPr>
            <p:ph type="pic" sz="quarter" idx="19"/>
          </p:nvPr>
        </p:nvSpPr>
        <p:spPr>
          <a:xfrm>
            <a:off x="0" y="4927600"/>
            <a:ext cx="9144000" cy="215900"/>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wrap="none" lIns="0" tIns="0" rIns="0" bIns="0" anchor="b" anchorCtr="0"/>
          <a:lstStyle>
            <a:lvl1pPr>
              <a:defRPr>
                <a:latin typeface="GothamBold" pitchFamily="50" charset="0"/>
              </a:defRPr>
            </a:lvl1pPr>
          </a:lstStyle>
          <a:p>
            <a:endParaRPr lang="de-DE" dirty="0"/>
          </a:p>
        </p:txBody>
      </p:sp>
    </p:spTree>
    <p:extLst>
      <p:ext uri="{BB962C8B-B14F-4D97-AF65-F5344CB8AC3E}">
        <p14:creationId xmlns:p14="http://schemas.microsoft.com/office/powerpoint/2010/main" val="3961796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noProof="0"/>
              <a:t>presentation title – date (Gotham Book 8 pt)</a:t>
            </a:r>
          </a:p>
        </p:txBody>
      </p:sp>
      <p:sp>
        <p:nvSpPr>
          <p:cNvPr id="4" name="Foliennummernplatzhalter 3"/>
          <p:cNvSpPr>
            <a:spLocks noGrp="1"/>
          </p:cNvSpPr>
          <p:nvPr>
            <p:ph type="sldNum" sz="quarter" idx="12"/>
          </p:nvPr>
        </p:nvSpPr>
        <p:spPr/>
        <p:txBody>
          <a:bodyPr/>
          <a:lstStyle/>
          <a:p>
            <a:fld id="{16786E8F-F863-4612-9890-7CCF4C6F2EC6}" type="slidenum">
              <a:rPr lang="en-US" noProof="0" smtClean="0"/>
              <a:t>‹#›</a:t>
            </a:fld>
            <a:endParaRPr lang="en-US" noProof="0"/>
          </a:p>
        </p:txBody>
      </p:sp>
    </p:spTree>
    <p:extLst>
      <p:ext uri="{BB962C8B-B14F-4D97-AF65-F5344CB8AC3E}">
        <p14:creationId xmlns:p14="http://schemas.microsoft.com/office/powerpoint/2010/main" val="4111182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a:t>WTM Oct 2020</a:t>
            </a:r>
            <a:endParaRPr lang="en-US" dirty="0"/>
          </a:p>
        </p:txBody>
      </p:sp>
      <p:sp>
        <p:nvSpPr>
          <p:cNvPr id="4" name="Foliennummernplatzhalter 3"/>
          <p:cNvSpPr>
            <a:spLocks noGrp="1"/>
          </p:cNvSpPr>
          <p:nvPr>
            <p:ph type="sldNum" sz="quarter" idx="11"/>
          </p:nvPr>
        </p:nvSpPr>
        <p:spPr/>
        <p:txBody>
          <a:bodyPr/>
          <a:lstStyle/>
          <a:p>
            <a:fld id="{16786E8F-F863-4612-9890-7CCF4C6F2EC6}" type="slidenum">
              <a:rPr lang="en-US" smtClean="0"/>
              <a:pPr/>
              <a:t>‹#›</a:t>
            </a:fld>
            <a:endParaRPr lang="en-US"/>
          </a:p>
        </p:txBody>
      </p:sp>
      <p:pic>
        <p:nvPicPr>
          <p:cNvPr id="19" name="Bildplatzhalter 17"/>
          <p:cNvPicPr>
            <a:picLocks noChangeAspect="1"/>
          </p:cNvPicPr>
          <p:nvPr userDrawn="1"/>
        </p:nvPicPr>
        <p:blipFill>
          <a:blip r:embed="rId2">
            <a:extLst>
              <a:ext uri="{28A0092B-C50C-407E-A947-70E740481C1C}">
                <a14:useLocalDpi xmlns:a14="http://schemas.microsoft.com/office/drawing/2010/main" val="0"/>
              </a:ext>
            </a:extLst>
          </a:blip>
          <a:srcRect t="21826" b="21826"/>
          <a:stretch>
            <a:fillRect/>
          </a:stretch>
        </p:blipFill>
        <p:spPr>
          <a:xfrm>
            <a:off x="0" y="266"/>
            <a:ext cx="9144000" cy="5143234"/>
          </a:xfrm>
          <a:prstGeom prst="rect">
            <a:avLst/>
          </a:prstGeom>
        </p:spPr>
      </p:pic>
      <p:sp>
        <p:nvSpPr>
          <p:cNvPr id="20" name="Titel 1"/>
          <p:cNvSpPr txBox="1">
            <a:spLocks/>
          </p:cNvSpPr>
          <p:nvPr userDrawn="1"/>
        </p:nvSpPr>
        <p:spPr>
          <a:xfrm>
            <a:off x="396000" y="1800000"/>
            <a:ext cx="8352713" cy="1231106"/>
          </a:xfrm>
          <a:prstGeom prst="rect">
            <a:avLst/>
          </a:prstGeom>
        </p:spPr>
        <p:txBody>
          <a:bodyPr vert="horz" lIns="0" tIns="0" rIns="0" bIns="0" rtlCol="0" anchor="ctr" anchorCtr="0">
            <a:spAutoFit/>
          </a:bodyPr>
          <a:lstStyle>
            <a:lvl1pPr algn="ctr" defTabSz="914400" rtl="0" eaLnBrk="1" latinLnBrk="0" hangingPunct="1">
              <a:spcBef>
                <a:spcPct val="0"/>
              </a:spcBef>
              <a:buNone/>
              <a:defRPr sz="8000" kern="1200" cap="all" baseline="0">
                <a:solidFill>
                  <a:schemeClr val="tx1"/>
                </a:solidFill>
                <a:latin typeface="+mj-lt"/>
                <a:ea typeface="+mj-ea"/>
                <a:cs typeface="+mj-cs"/>
              </a:defRPr>
            </a:lvl1pPr>
          </a:lstStyle>
          <a:p>
            <a:r>
              <a:rPr lang="en-US" dirty="0"/>
              <a:t>De </a:t>
            </a:r>
            <a:r>
              <a:rPr lang="en-US" noProof="0" dirty="0"/>
              <a:t>Gruyter</a:t>
            </a:r>
          </a:p>
        </p:txBody>
      </p:sp>
      <p:grpSp>
        <p:nvGrpSpPr>
          <p:cNvPr id="21" name="Gruppieren 20"/>
          <p:cNvGrpSpPr/>
          <p:nvPr userDrawn="1"/>
        </p:nvGrpSpPr>
        <p:grpSpPr>
          <a:xfrm>
            <a:off x="396000" y="265"/>
            <a:ext cx="396000" cy="899735"/>
            <a:chOff x="396000" y="265"/>
            <a:chExt cx="396000" cy="899735"/>
          </a:xfrm>
        </p:grpSpPr>
        <p:sp>
          <p:nvSpPr>
            <p:cNvPr id="22" name="Rectangle 68"/>
            <p:cNvSpPr>
              <a:spLocks noChangeAspect="1" noChangeArrowheads="1"/>
            </p:cNvSpPr>
            <p:nvPr userDrawn="1"/>
          </p:nvSpPr>
          <p:spPr bwMode="auto">
            <a:xfrm>
              <a:off x="396000" y="265"/>
              <a:ext cx="396000" cy="89973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69"/>
            <p:cNvSpPr>
              <a:spLocks noChangeArrowheads="1"/>
            </p:cNvSpPr>
            <p:nvPr userDrawn="1"/>
          </p:nvSpPr>
          <p:spPr bwMode="auto">
            <a:xfrm>
              <a:off x="495000" y="394809"/>
              <a:ext cx="198000" cy="18926"/>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0"/>
            <p:cNvSpPr>
              <a:spLocks noEditPoints="1"/>
            </p:cNvSpPr>
            <p:nvPr userDrawn="1"/>
          </p:nvSpPr>
          <p:spPr bwMode="auto">
            <a:xfrm>
              <a:off x="496456" y="207000"/>
              <a:ext cx="198000" cy="99000"/>
            </a:xfrm>
            <a:custGeom>
              <a:avLst/>
              <a:gdLst>
                <a:gd name="T0" fmla="*/ 59 w 544"/>
                <a:gd name="T1" fmla="*/ 54 h 272"/>
                <a:gd name="T2" fmla="*/ 59 w 544"/>
                <a:gd name="T3" fmla="*/ 218 h 272"/>
                <a:gd name="T4" fmla="*/ 106 w 544"/>
                <a:gd name="T5" fmla="*/ 218 h 272"/>
                <a:gd name="T6" fmla="*/ 129 w 544"/>
                <a:gd name="T7" fmla="*/ 216 h 272"/>
                <a:gd name="T8" fmla="*/ 149 w 544"/>
                <a:gd name="T9" fmla="*/ 207 h 272"/>
                <a:gd name="T10" fmla="*/ 165 w 544"/>
                <a:gd name="T11" fmla="*/ 195 h 272"/>
                <a:gd name="T12" fmla="*/ 177 w 544"/>
                <a:gd name="T13" fmla="*/ 179 h 272"/>
                <a:gd name="T14" fmla="*/ 184 w 544"/>
                <a:gd name="T15" fmla="*/ 159 h 272"/>
                <a:gd name="T16" fmla="*/ 187 w 544"/>
                <a:gd name="T17" fmla="*/ 137 h 272"/>
                <a:gd name="T18" fmla="*/ 187 w 544"/>
                <a:gd name="T19" fmla="*/ 136 h 272"/>
                <a:gd name="T20" fmla="*/ 184 w 544"/>
                <a:gd name="T21" fmla="*/ 113 h 272"/>
                <a:gd name="T22" fmla="*/ 177 w 544"/>
                <a:gd name="T23" fmla="*/ 93 h 272"/>
                <a:gd name="T24" fmla="*/ 165 w 544"/>
                <a:gd name="T25" fmla="*/ 77 h 272"/>
                <a:gd name="T26" fmla="*/ 149 w 544"/>
                <a:gd name="T27" fmla="*/ 64 h 272"/>
                <a:gd name="T28" fmla="*/ 129 w 544"/>
                <a:gd name="T29" fmla="*/ 57 h 272"/>
                <a:gd name="T30" fmla="*/ 106 w 544"/>
                <a:gd name="T31" fmla="*/ 54 h 272"/>
                <a:gd name="T32" fmla="*/ 59 w 544"/>
                <a:gd name="T33" fmla="*/ 54 h 272"/>
                <a:gd name="T34" fmla="*/ 336 w 544"/>
                <a:gd name="T35" fmla="*/ 0 h 272"/>
                <a:gd name="T36" fmla="*/ 542 w 544"/>
                <a:gd name="T37" fmla="*/ 0 h 272"/>
                <a:gd name="T38" fmla="*/ 542 w 544"/>
                <a:gd name="T39" fmla="*/ 53 h 272"/>
                <a:gd name="T40" fmla="*/ 396 w 544"/>
                <a:gd name="T41" fmla="*/ 53 h 272"/>
                <a:gd name="T42" fmla="*/ 396 w 544"/>
                <a:gd name="T43" fmla="*/ 109 h 272"/>
                <a:gd name="T44" fmla="*/ 524 w 544"/>
                <a:gd name="T45" fmla="*/ 109 h 272"/>
                <a:gd name="T46" fmla="*/ 524 w 544"/>
                <a:gd name="T47" fmla="*/ 162 h 272"/>
                <a:gd name="T48" fmla="*/ 396 w 544"/>
                <a:gd name="T49" fmla="*/ 162 h 272"/>
                <a:gd name="T50" fmla="*/ 396 w 544"/>
                <a:gd name="T51" fmla="*/ 218 h 272"/>
                <a:gd name="T52" fmla="*/ 544 w 544"/>
                <a:gd name="T53" fmla="*/ 218 h 272"/>
                <a:gd name="T54" fmla="*/ 544 w 544"/>
                <a:gd name="T55" fmla="*/ 272 h 272"/>
                <a:gd name="T56" fmla="*/ 336 w 544"/>
                <a:gd name="T57" fmla="*/ 272 h 272"/>
                <a:gd name="T58" fmla="*/ 336 w 544"/>
                <a:gd name="T59" fmla="*/ 0 h 272"/>
                <a:gd name="T60" fmla="*/ 0 w 544"/>
                <a:gd name="T61" fmla="*/ 0 h 272"/>
                <a:gd name="T62" fmla="*/ 106 w 544"/>
                <a:gd name="T63" fmla="*/ 0 h 272"/>
                <a:gd name="T64" fmla="*/ 136 w 544"/>
                <a:gd name="T65" fmla="*/ 3 h 272"/>
                <a:gd name="T66" fmla="*/ 165 w 544"/>
                <a:gd name="T67" fmla="*/ 10 h 272"/>
                <a:gd name="T68" fmla="*/ 189 w 544"/>
                <a:gd name="T69" fmla="*/ 22 h 272"/>
                <a:gd name="T70" fmla="*/ 210 w 544"/>
                <a:gd name="T71" fmla="*/ 38 h 272"/>
                <a:gd name="T72" fmla="*/ 226 w 544"/>
                <a:gd name="T73" fmla="*/ 58 h 272"/>
                <a:gd name="T74" fmla="*/ 240 w 544"/>
                <a:gd name="T75" fmla="*/ 81 h 272"/>
                <a:gd name="T76" fmla="*/ 247 w 544"/>
                <a:gd name="T77" fmla="*/ 107 h 272"/>
                <a:gd name="T78" fmla="*/ 250 w 544"/>
                <a:gd name="T79" fmla="*/ 136 h 272"/>
                <a:gd name="T80" fmla="*/ 250 w 544"/>
                <a:gd name="T81" fmla="*/ 136 h 272"/>
                <a:gd name="T82" fmla="*/ 247 w 544"/>
                <a:gd name="T83" fmla="*/ 164 h 272"/>
                <a:gd name="T84" fmla="*/ 240 w 544"/>
                <a:gd name="T85" fmla="*/ 190 h 272"/>
                <a:gd name="T86" fmla="*/ 226 w 544"/>
                <a:gd name="T87" fmla="*/ 212 h 272"/>
                <a:gd name="T88" fmla="*/ 210 w 544"/>
                <a:gd name="T89" fmla="*/ 233 h 272"/>
                <a:gd name="T90" fmla="*/ 189 w 544"/>
                <a:gd name="T91" fmla="*/ 249 h 272"/>
                <a:gd name="T92" fmla="*/ 165 w 544"/>
                <a:gd name="T93" fmla="*/ 261 h 272"/>
                <a:gd name="T94" fmla="*/ 136 w 544"/>
                <a:gd name="T95" fmla="*/ 269 h 272"/>
                <a:gd name="T96" fmla="*/ 106 w 544"/>
                <a:gd name="T97" fmla="*/ 272 h 272"/>
                <a:gd name="T98" fmla="*/ 0 w 544"/>
                <a:gd name="T99" fmla="*/ 272 h 272"/>
                <a:gd name="T100" fmla="*/ 0 w 544"/>
                <a:gd name="T10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272">
                  <a:moveTo>
                    <a:pt x="59" y="54"/>
                  </a:moveTo>
                  <a:lnTo>
                    <a:pt x="59" y="218"/>
                  </a:lnTo>
                  <a:lnTo>
                    <a:pt x="106" y="218"/>
                  </a:lnTo>
                  <a:lnTo>
                    <a:pt x="129" y="216"/>
                  </a:lnTo>
                  <a:lnTo>
                    <a:pt x="149" y="207"/>
                  </a:lnTo>
                  <a:lnTo>
                    <a:pt x="165" y="195"/>
                  </a:lnTo>
                  <a:lnTo>
                    <a:pt x="177" y="179"/>
                  </a:lnTo>
                  <a:lnTo>
                    <a:pt x="184" y="159"/>
                  </a:lnTo>
                  <a:lnTo>
                    <a:pt x="187" y="137"/>
                  </a:lnTo>
                  <a:lnTo>
                    <a:pt x="187" y="136"/>
                  </a:lnTo>
                  <a:lnTo>
                    <a:pt x="184" y="113"/>
                  </a:lnTo>
                  <a:lnTo>
                    <a:pt x="177" y="93"/>
                  </a:lnTo>
                  <a:lnTo>
                    <a:pt x="165" y="77"/>
                  </a:lnTo>
                  <a:lnTo>
                    <a:pt x="149" y="64"/>
                  </a:lnTo>
                  <a:lnTo>
                    <a:pt x="129" y="57"/>
                  </a:lnTo>
                  <a:lnTo>
                    <a:pt x="106" y="54"/>
                  </a:lnTo>
                  <a:lnTo>
                    <a:pt x="59" y="54"/>
                  </a:lnTo>
                  <a:close/>
                  <a:moveTo>
                    <a:pt x="336" y="0"/>
                  </a:moveTo>
                  <a:lnTo>
                    <a:pt x="542" y="0"/>
                  </a:lnTo>
                  <a:lnTo>
                    <a:pt x="542" y="53"/>
                  </a:lnTo>
                  <a:lnTo>
                    <a:pt x="396" y="53"/>
                  </a:lnTo>
                  <a:lnTo>
                    <a:pt x="396" y="109"/>
                  </a:lnTo>
                  <a:lnTo>
                    <a:pt x="524" y="109"/>
                  </a:lnTo>
                  <a:lnTo>
                    <a:pt x="524" y="162"/>
                  </a:lnTo>
                  <a:lnTo>
                    <a:pt x="396" y="162"/>
                  </a:lnTo>
                  <a:lnTo>
                    <a:pt x="396" y="218"/>
                  </a:lnTo>
                  <a:lnTo>
                    <a:pt x="544" y="218"/>
                  </a:lnTo>
                  <a:lnTo>
                    <a:pt x="544" y="272"/>
                  </a:lnTo>
                  <a:lnTo>
                    <a:pt x="336" y="272"/>
                  </a:lnTo>
                  <a:lnTo>
                    <a:pt x="336" y="0"/>
                  </a:lnTo>
                  <a:close/>
                  <a:moveTo>
                    <a:pt x="0" y="0"/>
                  </a:moveTo>
                  <a:lnTo>
                    <a:pt x="106" y="0"/>
                  </a:lnTo>
                  <a:lnTo>
                    <a:pt x="136" y="3"/>
                  </a:lnTo>
                  <a:lnTo>
                    <a:pt x="165" y="10"/>
                  </a:lnTo>
                  <a:lnTo>
                    <a:pt x="189" y="22"/>
                  </a:lnTo>
                  <a:lnTo>
                    <a:pt x="210" y="38"/>
                  </a:lnTo>
                  <a:lnTo>
                    <a:pt x="226" y="58"/>
                  </a:lnTo>
                  <a:lnTo>
                    <a:pt x="240" y="81"/>
                  </a:lnTo>
                  <a:lnTo>
                    <a:pt x="247" y="107"/>
                  </a:lnTo>
                  <a:lnTo>
                    <a:pt x="250" y="136"/>
                  </a:lnTo>
                  <a:lnTo>
                    <a:pt x="250" y="136"/>
                  </a:lnTo>
                  <a:lnTo>
                    <a:pt x="247" y="164"/>
                  </a:lnTo>
                  <a:lnTo>
                    <a:pt x="240" y="190"/>
                  </a:lnTo>
                  <a:lnTo>
                    <a:pt x="226" y="212"/>
                  </a:lnTo>
                  <a:lnTo>
                    <a:pt x="210" y="233"/>
                  </a:lnTo>
                  <a:lnTo>
                    <a:pt x="189" y="249"/>
                  </a:lnTo>
                  <a:lnTo>
                    <a:pt x="165" y="261"/>
                  </a:lnTo>
                  <a:lnTo>
                    <a:pt x="136" y="269"/>
                  </a:lnTo>
                  <a:lnTo>
                    <a:pt x="106" y="272"/>
                  </a:lnTo>
                  <a:lnTo>
                    <a:pt x="0" y="2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1"/>
            <p:cNvSpPr>
              <a:spLocks/>
            </p:cNvSpPr>
            <p:nvPr userDrawn="1"/>
          </p:nvSpPr>
          <p:spPr bwMode="auto">
            <a:xfrm>
              <a:off x="468794" y="504000"/>
              <a:ext cx="266426" cy="267882"/>
            </a:xfrm>
            <a:custGeom>
              <a:avLst/>
              <a:gdLst>
                <a:gd name="T0" fmla="*/ 383 w 729"/>
                <a:gd name="T1" fmla="*/ 0 h 734"/>
                <a:gd name="T2" fmla="*/ 432 w 729"/>
                <a:gd name="T3" fmla="*/ 7 h 734"/>
                <a:gd name="T4" fmla="*/ 505 w 729"/>
                <a:gd name="T5" fmla="*/ 26 h 734"/>
                <a:gd name="T6" fmla="*/ 542 w 729"/>
                <a:gd name="T7" fmla="*/ 36 h 734"/>
                <a:gd name="T8" fmla="*/ 563 w 729"/>
                <a:gd name="T9" fmla="*/ 37 h 734"/>
                <a:gd name="T10" fmla="*/ 573 w 729"/>
                <a:gd name="T11" fmla="*/ 35 h 734"/>
                <a:gd name="T12" fmla="*/ 579 w 729"/>
                <a:gd name="T13" fmla="*/ 30 h 734"/>
                <a:gd name="T14" fmla="*/ 586 w 729"/>
                <a:gd name="T15" fmla="*/ 17 h 734"/>
                <a:gd name="T16" fmla="*/ 603 w 729"/>
                <a:gd name="T17" fmla="*/ 217 h 734"/>
                <a:gd name="T18" fmla="*/ 576 w 729"/>
                <a:gd name="T19" fmla="*/ 182 h 734"/>
                <a:gd name="T20" fmla="*/ 544 w 729"/>
                <a:gd name="T21" fmla="*/ 123 h 734"/>
                <a:gd name="T22" fmla="*/ 509 w 729"/>
                <a:gd name="T23" fmla="*/ 76 h 734"/>
                <a:gd name="T24" fmla="*/ 469 w 729"/>
                <a:gd name="T25" fmla="*/ 51 h 734"/>
                <a:gd name="T26" fmla="*/ 421 w 729"/>
                <a:gd name="T27" fmla="*/ 35 h 734"/>
                <a:gd name="T28" fmla="*/ 360 w 729"/>
                <a:gd name="T29" fmla="*/ 30 h 734"/>
                <a:gd name="T30" fmla="*/ 291 w 729"/>
                <a:gd name="T31" fmla="*/ 38 h 734"/>
                <a:gd name="T32" fmla="*/ 235 w 729"/>
                <a:gd name="T33" fmla="*/ 64 h 734"/>
                <a:gd name="T34" fmla="*/ 193 w 729"/>
                <a:gd name="T35" fmla="*/ 108 h 734"/>
                <a:gd name="T36" fmla="*/ 164 w 729"/>
                <a:gd name="T37" fmla="*/ 173 h 734"/>
                <a:gd name="T38" fmla="*/ 146 w 729"/>
                <a:gd name="T39" fmla="*/ 259 h 734"/>
                <a:gd name="T40" fmla="*/ 141 w 729"/>
                <a:gd name="T41" fmla="*/ 367 h 734"/>
                <a:gd name="T42" fmla="*/ 146 w 729"/>
                <a:gd name="T43" fmla="*/ 476 h 734"/>
                <a:gd name="T44" fmla="*/ 164 w 729"/>
                <a:gd name="T45" fmla="*/ 562 h 734"/>
                <a:gd name="T46" fmla="*/ 192 w 729"/>
                <a:gd name="T47" fmla="*/ 626 h 734"/>
                <a:gd name="T48" fmla="*/ 233 w 729"/>
                <a:gd name="T49" fmla="*/ 672 h 734"/>
                <a:gd name="T50" fmla="*/ 288 w 729"/>
                <a:gd name="T51" fmla="*/ 696 h 734"/>
                <a:gd name="T52" fmla="*/ 360 w 729"/>
                <a:gd name="T53" fmla="*/ 705 h 734"/>
                <a:gd name="T54" fmla="*/ 435 w 729"/>
                <a:gd name="T55" fmla="*/ 695 h 734"/>
                <a:gd name="T56" fmla="*/ 494 w 729"/>
                <a:gd name="T57" fmla="*/ 674 h 734"/>
                <a:gd name="T58" fmla="*/ 515 w 729"/>
                <a:gd name="T59" fmla="*/ 435 h 734"/>
                <a:gd name="T60" fmla="*/ 389 w 729"/>
                <a:gd name="T61" fmla="*/ 408 h 734"/>
                <a:gd name="T62" fmla="*/ 729 w 729"/>
                <a:gd name="T63" fmla="*/ 435 h 734"/>
                <a:gd name="T64" fmla="*/ 637 w 729"/>
                <a:gd name="T65" fmla="*/ 604 h 734"/>
                <a:gd name="T66" fmla="*/ 595 w 729"/>
                <a:gd name="T67" fmla="*/ 648 h 734"/>
                <a:gd name="T68" fmla="*/ 530 w 729"/>
                <a:gd name="T69" fmla="*/ 690 h 734"/>
                <a:gd name="T70" fmla="*/ 448 w 729"/>
                <a:gd name="T71" fmla="*/ 722 h 734"/>
                <a:gd name="T72" fmla="*/ 360 w 729"/>
                <a:gd name="T73" fmla="*/ 734 h 734"/>
                <a:gd name="T74" fmla="*/ 265 w 729"/>
                <a:gd name="T75" fmla="*/ 722 h 734"/>
                <a:gd name="T76" fmla="*/ 178 w 729"/>
                <a:gd name="T77" fmla="*/ 686 h 734"/>
                <a:gd name="T78" fmla="*/ 106 w 729"/>
                <a:gd name="T79" fmla="*/ 630 h 734"/>
                <a:gd name="T80" fmla="*/ 49 w 729"/>
                <a:gd name="T81" fmla="*/ 556 h 734"/>
                <a:gd name="T82" fmla="*/ 12 w 729"/>
                <a:gd name="T83" fmla="*/ 468 h 734"/>
                <a:gd name="T84" fmla="*/ 0 w 729"/>
                <a:gd name="T85" fmla="*/ 371 h 734"/>
                <a:gd name="T86" fmla="*/ 12 w 729"/>
                <a:gd name="T87" fmla="*/ 274 h 734"/>
                <a:gd name="T88" fmla="*/ 49 w 729"/>
                <a:gd name="T89" fmla="*/ 186 h 734"/>
                <a:gd name="T90" fmla="*/ 106 w 729"/>
                <a:gd name="T91" fmla="*/ 111 h 734"/>
                <a:gd name="T92" fmla="*/ 178 w 729"/>
                <a:gd name="T93" fmla="*/ 52 h 734"/>
                <a:gd name="T94" fmla="*/ 265 w 729"/>
                <a:gd name="T95" fmla="*/ 14 h 734"/>
                <a:gd name="T96" fmla="*/ 360 w 729"/>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9" h="734">
                  <a:moveTo>
                    <a:pt x="360" y="0"/>
                  </a:moveTo>
                  <a:lnTo>
                    <a:pt x="383" y="0"/>
                  </a:lnTo>
                  <a:lnTo>
                    <a:pt x="406" y="4"/>
                  </a:lnTo>
                  <a:lnTo>
                    <a:pt x="432" y="7"/>
                  </a:lnTo>
                  <a:lnTo>
                    <a:pt x="483" y="20"/>
                  </a:lnTo>
                  <a:lnTo>
                    <a:pt x="505" y="26"/>
                  </a:lnTo>
                  <a:lnTo>
                    <a:pt x="525" y="32"/>
                  </a:lnTo>
                  <a:lnTo>
                    <a:pt x="542" y="36"/>
                  </a:lnTo>
                  <a:lnTo>
                    <a:pt x="555" y="37"/>
                  </a:lnTo>
                  <a:lnTo>
                    <a:pt x="563" y="37"/>
                  </a:lnTo>
                  <a:lnTo>
                    <a:pt x="568" y="37"/>
                  </a:lnTo>
                  <a:lnTo>
                    <a:pt x="573" y="35"/>
                  </a:lnTo>
                  <a:lnTo>
                    <a:pt x="575" y="33"/>
                  </a:lnTo>
                  <a:lnTo>
                    <a:pt x="579" y="30"/>
                  </a:lnTo>
                  <a:lnTo>
                    <a:pt x="582" y="25"/>
                  </a:lnTo>
                  <a:lnTo>
                    <a:pt x="586" y="17"/>
                  </a:lnTo>
                  <a:lnTo>
                    <a:pt x="603" y="17"/>
                  </a:lnTo>
                  <a:lnTo>
                    <a:pt x="603" y="217"/>
                  </a:lnTo>
                  <a:lnTo>
                    <a:pt x="589" y="217"/>
                  </a:lnTo>
                  <a:lnTo>
                    <a:pt x="576" y="182"/>
                  </a:lnTo>
                  <a:lnTo>
                    <a:pt x="562" y="152"/>
                  </a:lnTo>
                  <a:lnTo>
                    <a:pt x="544" y="123"/>
                  </a:lnTo>
                  <a:lnTo>
                    <a:pt x="526" y="99"/>
                  </a:lnTo>
                  <a:lnTo>
                    <a:pt x="509" y="76"/>
                  </a:lnTo>
                  <a:lnTo>
                    <a:pt x="489" y="62"/>
                  </a:lnTo>
                  <a:lnTo>
                    <a:pt x="469" y="51"/>
                  </a:lnTo>
                  <a:lnTo>
                    <a:pt x="447" y="42"/>
                  </a:lnTo>
                  <a:lnTo>
                    <a:pt x="421" y="35"/>
                  </a:lnTo>
                  <a:lnTo>
                    <a:pt x="393" y="31"/>
                  </a:lnTo>
                  <a:lnTo>
                    <a:pt x="360" y="30"/>
                  </a:lnTo>
                  <a:lnTo>
                    <a:pt x="324" y="32"/>
                  </a:lnTo>
                  <a:lnTo>
                    <a:pt x="291" y="38"/>
                  </a:lnTo>
                  <a:lnTo>
                    <a:pt x="261" y="49"/>
                  </a:lnTo>
                  <a:lnTo>
                    <a:pt x="235" y="64"/>
                  </a:lnTo>
                  <a:lnTo>
                    <a:pt x="212" y="84"/>
                  </a:lnTo>
                  <a:lnTo>
                    <a:pt x="193" y="108"/>
                  </a:lnTo>
                  <a:lnTo>
                    <a:pt x="177" y="138"/>
                  </a:lnTo>
                  <a:lnTo>
                    <a:pt x="164" y="173"/>
                  </a:lnTo>
                  <a:lnTo>
                    <a:pt x="154" y="213"/>
                  </a:lnTo>
                  <a:lnTo>
                    <a:pt x="146" y="259"/>
                  </a:lnTo>
                  <a:lnTo>
                    <a:pt x="143" y="309"/>
                  </a:lnTo>
                  <a:lnTo>
                    <a:pt x="141" y="367"/>
                  </a:lnTo>
                  <a:lnTo>
                    <a:pt x="143" y="425"/>
                  </a:lnTo>
                  <a:lnTo>
                    <a:pt x="146" y="476"/>
                  </a:lnTo>
                  <a:lnTo>
                    <a:pt x="154" y="521"/>
                  </a:lnTo>
                  <a:lnTo>
                    <a:pt x="164" y="562"/>
                  </a:lnTo>
                  <a:lnTo>
                    <a:pt x="176" y="596"/>
                  </a:lnTo>
                  <a:lnTo>
                    <a:pt x="192" y="626"/>
                  </a:lnTo>
                  <a:lnTo>
                    <a:pt x="210" y="651"/>
                  </a:lnTo>
                  <a:lnTo>
                    <a:pt x="233" y="672"/>
                  </a:lnTo>
                  <a:lnTo>
                    <a:pt x="258" y="686"/>
                  </a:lnTo>
                  <a:lnTo>
                    <a:pt x="288" y="696"/>
                  </a:lnTo>
                  <a:lnTo>
                    <a:pt x="321" y="702"/>
                  </a:lnTo>
                  <a:lnTo>
                    <a:pt x="360" y="705"/>
                  </a:lnTo>
                  <a:lnTo>
                    <a:pt x="399" y="702"/>
                  </a:lnTo>
                  <a:lnTo>
                    <a:pt x="435" y="695"/>
                  </a:lnTo>
                  <a:lnTo>
                    <a:pt x="467" y="685"/>
                  </a:lnTo>
                  <a:lnTo>
                    <a:pt x="494" y="674"/>
                  </a:lnTo>
                  <a:lnTo>
                    <a:pt x="515" y="663"/>
                  </a:lnTo>
                  <a:lnTo>
                    <a:pt x="515" y="435"/>
                  </a:lnTo>
                  <a:lnTo>
                    <a:pt x="389" y="435"/>
                  </a:lnTo>
                  <a:lnTo>
                    <a:pt x="389" y="408"/>
                  </a:lnTo>
                  <a:lnTo>
                    <a:pt x="729" y="408"/>
                  </a:lnTo>
                  <a:lnTo>
                    <a:pt x="729" y="435"/>
                  </a:lnTo>
                  <a:lnTo>
                    <a:pt x="637" y="435"/>
                  </a:lnTo>
                  <a:lnTo>
                    <a:pt x="637" y="604"/>
                  </a:lnTo>
                  <a:lnTo>
                    <a:pt x="619" y="626"/>
                  </a:lnTo>
                  <a:lnTo>
                    <a:pt x="595" y="648"/>
                  </a:lnTo>
                  <a:lnTo>
                    <a:pt x="564" y="670"/>
                  </a:lnTo>
                  <a:lnTo>
                    <a:pt x="530" y="690"/>
                  </a:lnTo>
                  <a:lnTo>
                    <a:pt x="490" y="709"/>
                  </a:lnTo>
                  <a:lnTo>
                    <a:pt x="448" y="722"/>
                  </a:lnTo>
                  <a:lnTo>
                    <a:pt x="404" y="732"/>
                  </a:lnTo>
                  <a:lnTo>
                    <a:pt x="360" y="734"/>
                  </a:lnTo>
                  <a:lnTo>
                    <a:pt x="310" y="732"/>
                  </a:lnTo>
                  <a:lnTo>
                    <a:pt x="265" y="722"/>
                  </a:lnTo>
                  <a:lnTo>
                    <a:pt x="220" y="707"/>
                  </a:lnTo>
                  <a:lnTo>
                    <a:pt x="178" y="686"/>
                  </a:lnTo>
                  <a:lnTo>
                    <a:pt x="140" y="660"/>
                  </a:lnTo>
                  <a:lnTo>
                    <a:pt x="106" y="630"/>
                  </a:lnTo>
                  <a:lnTo>
                    <a:pt x="75" y="595"/>
                  </a:lnTo>
                  <a:lnTo>
                    <a:pt x="49" y="556"/>
                  </a:lnTo>
                  <a:lnTo>
                    <a:pt x="28" y="514"/>
                  </a:lnTo>
                  <a:lnTo>
                    <a:pt x="12" y="468"/>
                  </a:lnTo>
                  <a:lnTo>
                    <a:pt x="3" y="420"/>
                  </a:lnTo>
                  <a:lnTo>
                    <a:pt x="0" y="371"/>
                  </a:lnTo>
                  <a:lnTo>
                    <a:pt x="3" y="322"/>
                  </a:lnTo>
                  <a:lnTo>
                    <a:pt x="12" y="274"/>
                  </a:lnTo>
                  <a:lnTo>
                    <a:pt x="28" y="228"/>
                  </a:lnTo>
                  <a:lnTo>
                    <a:pt x="49" y="186"/>
                  </a:lnTo>
                  <a:lnTo>
                    <a:pt x="75" y="147"/>
                  </a:lnTo>
                  <a:lnTo>
                    <a:pt x="106" y="111"/>
                  </a:lnTo>
                  <a:lnTo>
                    <a:pt x="140" y="79"/>
                  </a:lnTo>
                  <a:lnTo>
                    <a:pt x="178" y="52"/>
                  </a:lnTo>
                  <a:lnTo>
                    <a:pt x="220" y="30"/>
                  </a:lnTo>
                  <a:lnTo>
                    <a:pt x="265" y="14"/>
                  </a:lnTo>
                  <a:lnTo>
                    <a:pt x="310" y="4"/>
                  </a:lnTo>
                  <a:lnTo>
                    <a:pt x="36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21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I">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a:t>WTM Oct 2020</a:t>
            </a:r>
          </a:p>
        </p:txBody>
      </p:sp>
      <p:sp>
        <p:nvSpPr>
          <p:cNvPr id="4" name="Foliennummernplatzhalter 3"/>
          <p:cNvSpPr>
            <a:spLocks noGrp="1"/>
          </p:cNvSpPr>
          <p:nvPr>
            <p:ph type="sldNum" sz="quarter" idx="11"/>
          </p:nvPr>
        </p:nvSpPr>
        <p:spPr/>
        <p:txBody>
          <a:bodyPr/>
          <a:lstStyle/>
          <a:p>
            <a:fld id="{16786E8F-F863-4612-9890-7CCF4C6F2EC6}" type="slidenum">
              <a:rPr lang="en-US" noProof="0" smtClean="0"/>
              <a:pPr/>
              <a:t>‹#›</a:t>
            </a:fld>
            <a:endParaRPr lang="en-US" noProof="0"/>
          </a:p>
        </p:txBody>
      </p:sp>
      <p:sp>
        <p:nvSpPr>
          <p:cNvPr id="5" name="Rechteck 4"/>
          <p:cNvSpPr/>
          <p:nvPr userDrawn="1"/>
        </p:nvSpPr>
        <p:spPr>
          <a:xfrm>
            <a:off x="4392000" y="1566000"/>
            <a:ext cx="360000" cy="36000"/>
          </a:xfrm>
          <a:prstGeom prst="rect">
            <a:avLst/>
          </a:prstGeom>
          <a:solidFill>
            <a:schemeClr val="tx1"/>
          </a:solidFill>
        </p:spPr>
        <p:txBody>
          <a:bodyPr wrap="none" lIns="0" tIns="0" rIns="0" bIns="0">
            <a:noAutofit/>
          </a:bodyPr>
          <a:lstStyle/>
          <a:p>
            <a:pPr lvl="0" algn="ctr"/>
            <a:r>
              <a:rPr lang="en-US" sz="100" noProof="0"/>
              <a:t> </a:t>
            </a:r>
          </a:p>
        </p:txBody>
      </p:sp>
      <p:sp>
        <p:nvSpPr>
          <p:cNvPr id="6" name="Textfeld 5"/>
          <p:cNvSpPr txBox="1"/>
          <p:nvPr userDrawn="1"/>
        </p:nvSpPr>
        <p:spPr>
          <a:xfrm>
            <a:off x="792000" y="900000"/>
            <a:ext cx="7560000" cy="397545"/>
          </a:xfrm>
          <a:prstGeom prst="rect">
            <a:avLst/>
          </a:prstGeom>
          <a:noFill/>
        </p:spPr>
        <p:txBody>
          <a:bodyPr wrap="square" lIns="0" tIns="0" rIns="0" bIns="0" rtlCol="0">
            <a:spAutoFit/>
          </a:bodyPr>
          <a:lstStyle/>
          <a:p>
            <a:pPr algn="ctr">
              <a:lnSpc>
                <a:spcPts val="3075"/>
              </a:lnSpc>
            </a:pPr>
            <a:r>
              <a:rPr lang="en-US" sz="2800" kern="1200" cap="all" baseline="0" noProof="0" dirty="0">
                <a:solidFill>
                  <a:schemeClr val="tx1"/>
                </a:solidFill>
                <a:latin typeface="+mj-lt"/>
                <a:ea typeface="+mj-ea"/>
                <a:cs typeface="+mj-cs"/>
              </a:rPr>
              <a:t>Agenda</a:t>
            </a:r>
          </a:p>
        </p:txBody>
      </p:sp>
      <p:sp>
        <p:nvSpPr>
          <p:cNvPr id="7" name="Textplatzhalter 2"/>
          <p:cNvSpPr>
            <a:spLocks noGrp="1"/>
          </p:cNvSpPr>
          <p:nvPr>
            <p:ph type="body" sz="quarter" idx="13" hasCustomPrompt="1"/>
          </p:nvPr>
        </p:nvSpPr>
        <p:spPr>
          <a:xfrm>
            <a:off x="4071738" y="1995488"/>
            <a:ext cx="1000644" cy="344128"/>
          </a:xfrm>
          <a:solidFill>
            <a:schemeClr val="accent2"/>
          </a:solidFill>
        </p:spPr>
        <p:txBody>
          <a:bodyPr wrap="none" lIns="54000" tIns="18000" rIns="54000" bIns="18000">
            <a:spAutoFit/>
          </a:bodyPr>
          <a:lstStyle>
            <a:lvl1pPr algn="ctr">
              <a:defRPr lang="en-US" sz="20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a:t>
            </a:r>
          </a:p>
        </p:txBody>
      </p:sp>
      <p:sp>
        <p:nvSpPr>
          <p:cNvPr id="8" name="Textplatzhalter 2"/>
          <p:cNvSpPr>
            <a:spLocks noGrp="1"/>
          </p:cNvSpPr>
          <p:nvPr>
            <p:ph type="body" sz="quarter" idx="14" hasCustomPrompt="1"/>
          </p:nvPr>
        </p:nvSpPr>
        <p:spPr>
          <a:xfrm>
            <a:off x="4173784" y="2391488"/>
            <a:ext cx="796551" cy="236406"/>
          </a:xfrm>
          <a:solidFill>
            <a:schemeClr val="accent2"/>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1.1</a:t>
            </a:r>
          </a:p>
        </p:txBody>
      </p:sp>
      <p:sp>
        <p:nvSpPr>
          <p:cNvPr id="9" name="Textplatzhalter 2"/>
          <p:cNvSpPr>
            <a:spLocks noGrp="1"/>
          </p:cNvSpPr>
          <p:nvPr>
            <p:ph type="body" sz="quarter" idx="17" hasCustomPrompt="1"/>
          </p:nvPr>
        </p:nvSpPr>
        <p:spPr>
          <a:xfrm>
            <a:off x="4152785" y="2661488"/>
            <a:ext cx="838550" cy="236406"/>
          </a:xfrm>
          <a:solidFill>
            <a:schemeClr val="accent2"/>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1.2</a:t>
            </a:r>
          </a:p>
        </p:txBody>
      </p:sp>
      <p:sp>
        <p:nvSpPr>
          <p:cNvPr id="10" name="Textplatzhalter 2"/>
          <p:cNvSpPr>
            <a:spLocks noGrp="1"/>
          </p:cNvSpPr>
          <p:nvPr>
            <p:ph type="body" sz="quarter" idx="15" hasCustomPrompt="1"/>
          </p:nvPr>
        </p:nvSpPr>
        <p:spPr>
          <a:xfrm>
            <a:off x="4032000" y="3075488"/>
            <a:ext cx="1080000" cy="344128"/>
          </a:xfrm>
          <a:solidFill>
            <a:srgbClr val="B78C1F"/>
          </a:solidFill>
        </p:spPr>
        <p:txBody>
          <a:bodyPr wrap="none" lIns="54000" tIns="18000" rIns="54000" bIns="18000">
            <a:spAutoFit/>
          </a:bodyPr>
          <a:lstStyle>
            <a:lvl1pPr algn="ctr">
              <a:defRPr lang="en-US" sz="20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a:t>
            </a:r>
          </a:p>
        </p:txBody>
      </p:sp>
      <p:sp>
        <p:nvSpPr>
          <p:cNvPr id="11" name="Textplatzhalter 2"/>
          <p:cNvSpPr>
            <a:spLocks noGrp="1"/>
          </p:cNvSpPr>
          <p:nvPr>
            <p:ph type="body" sz="quarter" idx="16" hasCustomPrompt="1"/>
          </p:nvPr>
        </p:nvSpPr>
        <p:spPr>
          <a:xfrm>
            <a:off x="4156893" y="3471488"/>
            <a:ext cx="830213" cy="236406"/>
          </a:xfrm>
          <a:solidFill>
            <a:srgbClr val="B78C1F"/>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2.1</a:t>
            </a:r>
          </a:p>
        </p:txBody>
      </p:sp>
      <p:sp>
        <p:nvSpPr>
          <p:cNvPr id="12" name="Textplatzhalter 2"/>
          <p:cNvSpPr>
            <a:spLocks noGrp="1"/>
          </p:cNvSpPr>
          <p:nvPr>
            <p:ph type="body" sz="quarter" idx="18" hasCustomPrompt="1"/>
          </p:nvPr>
        </p:nvSpPr>
        <p:spPr>
          <a:xfrm>
            <a:off x="4122000" y="3741488"/>
            <a:ext cx="900000" cy="236406"/>
          </a:xfrm>
          <a:solidFill>
            <a:srgbClr val="B78C1F"/>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2.2</a:t>
            </a:r>
          </a:p>
        </p:txBody>
      </p:sp>
    </p:spTree>
    <p:extLst>
      <p:ext uri="{BB962C8B-B14F-4D97-AF65-F5344CB8AC3E}">
        <p14:creationId xmlns:p14="http://schemas.microsoft.com/office/powerpoint/2010/main" val="3136213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II">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a:t>WTM Oct 2020</a:t>
            </a:r>
          </a:p>
        </p:txBody>
      </p:sp>
      <p:sp>
        <p:nvSpPr>
          <p:cNvPr id="4" name="Foliennummernplatzhalter 3"/>
          <p:cNvSpPr>
            <a:spLocks noGrp="1"/>
          </p:cNvSpPr>
          <p:nvPr>
            <p:ph type="sldNum" sz="quarter" idx="11"/>
          </p:nvPr>
        </p:nvSpPr>
        <p:spPr/>
        <p:txBody>
          <a:bodyPr/>
          <a:lstStyle/>
          <a:p>
            <a:fld id="{16786E8F-F863-4612-9890-7CCF4C6F2EC6}" type="slidenum">
              <a:rPr lang="en-US" noProof="0" smtClean="0"/>
              <a:pPr/>
              <a:t>‹#›</a:t>
            </a:fld>
            <a:endParaRPr lang="en-US" noProof="0"/>
          </a:p>
        </p:txBody>
      </p:sp>
      <p:sp>
        <p:nvSpPr>
          <p:cNvPr id="5" name="Rechteck 4"/>
          <p:cNvSpPr/>
          <p:nvPr userDrawn="1"/>
        </p:nvSpPr>
        <p:spPr>
          <a:xfrm>
            <a:off x="4392000" y="1566000"/>
            <a:ext cx="360000" cy="36000"/>
          </a:xfrm>
          <a:prstGeom prst="rect">
            <a:avLst/>
          </a:prstGeom>
          <a:solidFill>
            <a:schemeClr val="tx1"/>
          </a:solidFill>
        </p:spPr>
        <p:txBody>
          <a:bodyPr wrap="none" lIns="0" tIns="0" rIns="0" bIns="0">
            <a:noAutofit/>
          </a:bodyPr>
          <a:lstStyle/>
          <a:p>
            <a:pPr lvl="0" algn="ctr"/>
            <a:r>
              <a:rPr lang="en-US" sz="100" noProof="0"/>
              <a:t> </a:t>
            </a:r>
          </a:p>
        </p:txBody>
      </p:sp>
      <p:sp>
        <p:nvSpPr>
          <p:cNvPr id="6" name="Textfeld 5"/>
          <p:cNvSpPr txBox="1"/>
          <p:nvPr userDrawn="1"/>
        </p:nvSpPr>
        <p:spPr>
          <a:xfrm>
            <a:off x="792000" y="900000"/>
            <a:ext cx="7560000" cy="397545"/>
          </a:xfrm>
          <a:prstGeom prst="rect">
            <a:avLst/>
          </a:prstGeom>
          <a:noFill/>
        </p:spPr>
        <p:txBody>
          <a:bodyPr wrap="square" lIns="0" tIns="0" rIns="0" bIns="0" rtlCol="0">
            <a:spAutoFit/>
          </a:bodyPr>
          <a:lstStyle/>
          <a:p>
            <a:pPr algn="ctr">
              <a:lnSpc>
                <a:spcPts val="3075"/>
              </a:lnSpc>
            </a:pPr>
            <a:r>
              <a:rPr lang="en-US" sz="2800" kern="1200" cap="all" baseline="0" noProof="0" dirty="0">
                <a:solidFill>
                  <a:schemeClr val="tx1"/>
                </a:solidFill>
                <a:latin typeface="+mj-lt"/>
                <a:ea typeface="+mj-ea"/>
                <a:cs typeface="+mj-cs"/>
              </a:rPr>
              <a:t>Agenda</a:t>
            </a:r>
          </a:p>
        </p:txBody>
      </p:sp>
      <p:sp>
        <p:nvSpPr>
          <p:cNvPr id="13" name="Textplatzhalter 2"/>
          <p:cNvSpPr>
            <a:spLocks noGrp="1"/>
          </p:cNvSpPr>
          <p:nvPr>
            <p:ph type="body" sz="quarter" idx="13" hasCustomPrompt="1"/>
          </p:nvPr>
        </p:nvSpPr>
        <p:spPr>
          <a:xfrm>
            <a:off x="1624003" y="1995488"/>
            <a:ext cx="1000644" cy="344128"/>
          </a:xfrm>
          <a:solidFill>
            <a:schemeClr val="accent2"/>
          </a:solidFill>
        </p:spPr>
        <p:txBody>
          <a:bodyPr wrap="none" lIns="54000" tIns="18000" rIns="54000" bIns="18000">
            <a:spAutoFit/>
          </a:bodyPr>
          <a:lstStyle>
            <a:lvl1pPr algn="ctr">
              <a:defRPr lang="en-US" sz="20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a:t>
            </a:r>
          </a:p>
        </p:txBody>
      </p:sp>
      <p:sp>
        <p:nvSpPr>
          <p:cNvPr id="14" name="Textplatzhalter 2"/>
          <p:cNvSpPr>
            <a:spLocks noGrp="1"/>
          </p:cNvSpPr>
          <p:nvPr>
            <p:ph type="body" sz="quarter" idx="14" hasCustomPrompt="1"/>
          </p:nvPr>
        </p:nvSpPr>
        <p:spPr>
          <a:xfrm>
            <a:off x="1726049" y="2391488"/>
            <a:ext cx="796551" cy="236406"/>
          </a:xfrm>
          <a:solidFill>
            <a:schemeClr val="accent2"/>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1.1</a:t>
            </a:r>
          </a:p>
        </p:txBody>
      </p:sp>
      <p:sp>
        <p:nvSpPr>
          <p:cNvPr id="15" name="Textplatzhalter 2"/>
          <p:cNvSpPr>
            <a:spLocks noGrp="1"/>
          </p:cNvSpPr>
          <p:nvPr>
            <p:ph type="body" sz="quarter" idx="15" hasCustomPrompt="1"/>
          </p:nvPr>
        </p:nvSpPr>
        <p:spPr>
          <a:xfrm>
            <a:off x="4032000" y="1995488"/>
            <a:ext cx="1080000" cy="344128"/>
          </a:xfrm>
          <a:solidFill>
            <a:srgbClr val="B78C1F"/>
          </a:solidFill>
        </p:spPr>
        <p:txBody>
          <a:bodyPr wrap="none" lIns="54000" tIns="18000" rIns="54000" bIns="18000">
            <a:spAutoFit/>
          </a:bodyPr>
          <a:lstStyle>
            <a:lvl1pPr algn="ctr">
              <a:defRPr lang="en-US" sz="20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a:t>
            </a:r>
          </a:p>
        </p:txBody>
      </p:sp>
      <p:sp>
        <p:nvSpPr>
          <p:cNvPr id="16" name="Textplatzhalter 2"/>
          <p:cNvSpPr>
            <a:spLocks noGrp="1"/>
          </p:cNvSpPr>
          <p:nvPr>
            <p:ph type="body" sz="quarter" idx="16" hasCustomPrompt="1"/>
          </p:nvPr>
        </p:nvSpPr>
        <p:spPr>
          <a:xfrm>
            <a:off x="4156893" y="2391488"/>
            <a:ext cx="830213" cy="236406"/>
          </a:xfrm>
          <a:solidFill>
            <a:srgbClr val="B78C1F"/>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2.1</a:t>
            </a:r>
          </a:p>
        </p:txBody>
      </p:sp>
      <p:sp>
        <p:nvSpPr>
          <p:cNvPr id="17" name="Textplatzhalter 2"/>
          <p:cNvSpPr>
            <a:spLocks noGrp="1"/>
          </p:cNvSpPr>
          <p:nvPr>
            <p:ph type="body" sz="quarter" idx="17" hasCustomPrompt="1"/>
          </p:nvPr>
        </p:nvSpPr>
        <p:spPr>
          <a:xfrm>
            <a:off x="1705050" y="2661488"/>
            <a:ext cx="838550" cy="236406"/>
          </a:xfrm>
          <a:solidFill>
            <a:schemeClr val="accent2"/>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1.2</a:t>
            </a:r>
          </a:p>
        </p:txBody>
      </p:sp>
      <p:sp>
        <p:nvSpPr>
          <p:cNvPr id="18" name="Textplatzhalter 2"/>
          <p:cNvSpPr>
            <a:spLocks noGrp="1"/>
          </p:cNvSpPr>
          <p:nvPr>
            <p:ph type="body" sz="quarter" idx="18" hasCustomPrompt="1"/>
          </p:nvPr>
        </p:nvSpPr>
        <p:spPr>
          <a:xfrm>
            <a:off x="4122000" y="2661488"/>
            <a:ext cx="900000" cy="236406"/>
          </a:xfrm>
          <a:solidFill>
            <a:srgbClr val="B78C1F"/>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2.2</a:t>
            </a:r>
          </a:p>
        </p:txBody>
      </p:sp>
      <p:sp>
        <p:nvSpPr>
          <p:cNvPr id="19" name="Textplatzhalter 2"/>
          <p:cNvSpPr>
            <a:spLocks noGrp="1"/>
          </p:cNvSpPr>
          <p:nvPr>
            <p:ph type="body" sz="quarter" idx="19" hasCustomPrompt="1"/>
          </p:nvPr>
        </p:nvSpPr>
        <p:spPr>
          <a:xfrm>
            <a:off x="6480000" y="1996916"/>
            <a:ext cx="1080000" cy="344128"/>
          </a:xfrm>
          <a:solidFill>
            <a:srgbClr val="93B0A3"/>
          </a:solidFill>
        </p:spPr>
        <p:txBody>
          <a:bodyPr wrap="none" lIns="54000" tIns="18000" rIns="54000" bIns="18000">
            <a:spAutoFit/>
          </a:bodyPr>
          <a:lstStyle>
            <a:lvl1pPr algn="ctr">
              <a:defRPr lang="en-US" sz="20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3</a:t>
            </a:r>
          </a:p>
        </p:txBody>
      </p:sp>
      <p:sp>
        <p:nvSpPr>
          <p:cNvPr id="20" name="Textplatzhalter 2"/>
          <p:cNvSpPr>
            <a:spLocks noGrp="1"/>
          </p:cNvSpPr>
          <p:nvPr>
            <p:ph type="body" sz="quarter" idx="20" hasCustomPrompt="1"/>
          </p:nvPr>
        </p:nvSpPr>
        <p:spPr>
          <a:xfrm>
            <a:off x="6604893" y="2392916"/>
            <a:ext cx="830213" cy="236406"/>
          </a:xfrm>
          <a:solidFill>
            <a:srgbClr val="93B0A3"/>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3.1</a:t>
            </a:r>
          </a:p>
        </p:txBody>
      </p:sp>
      <p:sp>
        <p:nvSpPr>
          <p:cNvPr id="21" name="Textplatzhalter 2"/>
          <p:cNvSpPr>
            <a:spLocks noGrp="1"/>
          </p:cNvSpPr>
          <p:nvPr>
            <p:ph type="body" sz="quarter" idx="21" hasCustomPrompt="1"/>
          </p:nvPr>
        </p:nvSpPr>
        <p:spPr>
          <a:xfrm>
            <a:off x="6570000" y="2662916"/>
            <a:ext cx="900000" cy="236406"/>
          </a:xfrm>
          <a:solidFill>
            <a:srgbClr val="93B0A3"/>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3.2</a:t>
            </a:r>
          </a:p>
        </p:txBody>
      </p:sp>
      <p:sp>
        <p:nvSpPr>
          <p:cNvPr id="22" name="Textplatzhalter 2"/>
          <p:cNvSpPr>
            <a:spLocks noGrp="1"/>
          </p:cNvSpPr>
          <p:nvPr>
            <p:ph type="body" sz="quarter" idx="22" hasCustomPrompt="1"/>
          </p:nvPr>
        </p:nvSpPr>
        <p:spPr>
          <a:xfrm>
            <a:off x="1705050" y="2931488"/>
            <a:ext cx="838550" cy="236406"/>
          </a:xfrm>
          <a:solidFill>
            <a:schemeClr val="accent2"/>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1.3</a:t>
            </a:r>
          </a:p>
        </p:txBody>
      </p:sp>
      <p:sp>
        <p:nvSpPr>
          <p:cNvPr id="23" name="Textplatzhalter 2"/>
          <p:cNvSpPr>
            <a:spLocks noGrp="1"/>
          </p:cNvSpPr>
          <p:nvPr>
            <p:ph type="body" sz="quarter" idx="23" hasCustomPrompt="1"/>
          </p:nvPr>
        </p:nvSpPr>
        <p:spPr>
          <a:xfrm>
            <a:off x="4122000" y="2931488"/>
            <a:ext cx="900000" cy="236406"/>
          </a:xfrm>
          <a:solidFill>
            <a:srgbClr val="B78C1F"/>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2.3</a:t>
            </a:r>
          </a:p>
        </p:txBody>
      </p:sp>
      <p:sp>
        <p:nvSpPr>
          <p:cNvPr id="24" name="Textplatzhalter 2"/>
          <p:cNvSpPr>
            <a:spLocks noGrp="1"/>
          </p:cNvSpPr>
          <p:nvPr>
            <p:ph type="body" sz="quarter" idx="24" hasCustomPrompt="1"/>
          </p:nvPr>
        </p:nvSpPr>
        <p:spPr>
          <a:xfrm>
            <a:off x="6570000" y="2932916"/>
            <a:ext cx="900000" cy="236406"/>
          </a:xfrm>
          <a:solidFill>
            <a:srgbClr val="93B0A3"/>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3.3</a:t>
            </a:r>
          </a:p>
        </p:txBody>
      </p:sp>
      <p:sp>
        <p:nvSpPr>
          <p:cNvPr id="25" name="Textplatzhalter 2"/>
          <p:cNvSpPr>
            <a:spLocks noGrp="1"/>
          </p:cNvSpPr>
          <p:nvPr>
            <p:ph type="body" sz="quarter" idx="25" hasCustomPrompt="1"/>
          </p:nvPr>
        </p:nvSpPr>
        <p:spPr>
          <a:xfrm>
            <a:off x="1699440" y="3201488"/>
            <a:ext cx="849770" cy="236406"/>
          </a:xfrm>
          <a:solidFill>
            <a:schemeClr val="accent2"/>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1.4</a:t>
            </a:r>
          </a:p>
        </p:txBody>
      </p:sp>
      <p:sp>
        <p:nvSpPr>
          <p:cNvPr id="26" name="Textplatzhalter 2"/>
          <p:cNvSpPr>
            <a:spLocks noGrp="1"/>
          </p:cNvSpPr>
          <p:nvPr>
            <p:ph type="body" sz="quarter" idx="26" hasCustomPrompt="1"/>
          </p:nvPr>
        </p:nvSpPr>
        <p:spPr>
          <a:xfrm>
            <a:off x="4122000" y="3201488"/>
            <a:ext cx="900000" cy="236406"/>
          </a:xfrm>
          <a:solidFill>
            <a:srgbClr val="B78C1F"/>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2.4</a:t>
            </a:r>
          </a:p>
        </p:txBody>
      </p:sp>
      <p:sp>
        <p:nvSpPr>
          <p:cNvPr id="27" name="Textplatzhalter 2"/>
          <p:cNvSpPr>
            <a:spLocks noGrp="1"/>
          </p:cNvSpPr>
          <p:nvPr>
            <p:ph type="body" sz="quarter" idx="27" hasCustomPrompt="1"/>
          </p:nvPr>
        </p:nvSpPr>
        <p:spPr>
          <a:xfrm>
            <a:off x="6570000" y="3202916"/>
            <a:ext cx="900000" cy="236406"/>
          </a:xfrm>
          <a:solidFill>
            <a:srgbClr val="93B0A3"/>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3.4</a:t>
            </a:r>
          </a:p>
        </p:txBody>
      </p:sp>
      <p:sp>
        <p:nvSpPr>
          <p:cNvPr id="28" name="Textplatzhalter 2"/>
          <p:cNvSpPr>
            <a:spLocks noGrp="1"/>
          </p:cNvSpPr>
          <p:nvPr>
            <p:ph type="body" sz="quarter" idx="28" hasCustomPrompt="1"/>
          </p:nvPr>
        </p:nvSpPr>
        <p:spPr>
          <a:xfrm>
            <a:off x="1704249" y="3471488"/>
            <a:ext cx="840152" cy="236406"/>
          </a:xfrm>
          <a:solidFill>
            <a:schemeClr val="accent2"/>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1.5</a:t>
            </a:r>
          </a:p>
        </p:txBody>
      </p:sp>
      <p:sp>
        <p:nvSpPr>
          <p:cNvPr id="29" name="Textplatzhalter 2"/>
          <p:cNvSpPr>
            <a:spLocks noGrp="1"/>
          </p:cNvSpPr>
          <p:nvPr>
            <p:ph type="body" sz="quarter" idx="29" hasCustomPrompt="1"/>
          </p:nvPr>
        </p:nvSpPr>
        <p:spPr>
          <a:xfrm>
            <a:off x="4122000" y="3471488"/>
            <a:ext cx="900000" cy="236406"/>
          </a:xfrm>
          <a:solidFill>
            <a:srgbClr val="B78C1F"/>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2.5</a:t>
            </a:r>
          </a:p>
        </p:txBody>
      </p:sp>
      <p:sp>
        <p:nvSpPr>
          <p:cNvPr id="30" name="Textplatzhalter 2"/>
          <p:cNvSpPr>
            <a:spLocks noGrp="1"/>
          </p:cNvSpPr>
          <p:nvPr>
            <p:ph type="body" sz="quarter" idx="30" hasCustomPrompt="1"/>
          </p:nvPr>
        </p:nvSpPr>
        <p:spPr>
          <a:xfrm>
            <a:off x="6570000" y="3472916"/>
            <a:ext cx="900000" cy="236406"/>
          </a:xfrm>
          <a:solidFill>
            <a:srgbClr val="93B0A3"/>
          </a:solidFill>
        </p:spPr>
        <p:txBody>
          <a:bodyPr wrap="none" lIns="54000" tIns="18000" rIns="54000" bIns="18000">
            <a:spAutoFit/>
          </a:bodyPr>
          <a:lstStyle>
            <a:lvl1pPr algn="ctr">
              <a:defRPr lang="en-US" sz="1300" kern="1200" baseline="0" noProof="0" dirty="0" smtClean="0">
                <a:solidFill>
                  <a:schemeClr val="bg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Topic 3.5</a:t>
            </a:r>
          </a:p>
        </p:txBody>
      </p:sp>
    </p:spTree>
    <p:extLst>
      <p:ext uri="{BB962C8B-B14F-4D97-AF65-F5344CB8AC3E}">
        <p14:creationId xmlns:p14="http://schemas.microsoft.com/office/powerpoint/2010/main" val="3687903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III">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a:t>WTM Oct 2020</a:t>
            </a:r>
          </a:p>
        </p:txBody>
      </p:sp>
      <p:sp>
        <p:nvSpPr>
          <p:cNvPr id="4" name="Foliennummernplatzhalter 3"/>
          <p:cNvSpPr>
            <a:spLocks noGrp="1"/>
          </p:cNvSpPr>
          <p:nvPr>
            <p:ph type="sldNum" sz="quarter" idx="11"/>
          </p:nvPr>
        </p:nvSpPr>
        <p:spPr/>
        <p:txBody>
          <a:bodyPr/>
          <a:lstStyle/>
          <a:p>
            <a:fld id="{16786E8F-F863-4612-9890-7CCF4C6F2EC6}" type="slidenum">
              <a:rPr lang="en-US" noProof="0" smtClean="0"/>
              <a:pPr/>
              <a:t>‹#›</a:t>
            </a:fld>
            <a:endParaRPr lang="en-US" noProof="0"/>
          </a:p>
        </p:txBody>
      </p:sp>
      <p:sp>
        <p:nvSpPr>
          <p:cNvPr id="5" name="Rechteck 4"/>
          <p:cNvSpPr/>
          <p:nvPr userDrawn="1"/>
        </p:nvSpPr>
        <p:spPr>
          <a:xfrm>
            <a:off x="4392000" y="1566000"/>
            <a:ext cx="360000" cy="36000"/>
          </a:xfrm>
          <a:prstGeom prst="rect">
            <a:avLst/>
          </a:prstGeom>
          <a:solidFill>
            <a:schemeClr val="tx1"/>
          </a:solidFill>
        </p:spPr>
        <p:txBody>
          <a:bodyPr wrap="none" lIns="0" tIns="0" rIns="0" bIns="0">
            <a:noAutofit/>
          </a:bodyPr>
          <a:lstStyle/>
          <a:p>
            <a:pPr lvl="0" algn="ctr"/>
            <a:r>
              <a:rPr lang="en-US" sz="100" noProof="0"/>
              <a:t> </a:t>
            </a:r>
          </a:p>
        </p:txBody>
      </p:sp>
      <p:sp>
        <p:nvSpPr>
          <p:cNvPr id="6" name="Textfeld 5"/>
          <p:cNvSpPr txBox="1"/>
          <p:nvPr userDrawn="1"/>
        </p:nvSpPr>
        <p:spPr>
          <a:xfrm>
            <a:off x="792000" y="900000"/>
            <a:ext cx="7560000" cy="397545"/>
          </a:xfrm>
          <a:prstGeom prst="rect">
            <a:avLst/>
          </a:prstGeom>
          <a:noFill/>
        </p:spPr>
        <p:txBody>
          <a:bodyPr wrap="square" lIns="0" tIns="0" rIns="0" bIns="0" rtlCol="0">
            <a:spAutoFit/>
          </a:bodyPr>
          <a:lstStyle/>
          <a:p>
            <a:pPr algn="ctr">
              <a:lnSpc>
                <a:spcPts val="3075"/>
              </a:lnSpc>
            </a:pPr>
            <a:r>
              <a:rPr lang="en-US" sz="2800" kern="1200" cap="all" baseline="0" noProof="0" dirty="0">
                <a:solidFill>
                  <a:schemeClr val="tx1"/>
                </a:solidFill>
                <a:latin typeface="+mj-lt"/>
                <a:ea typeface="+mj-ea"/>
                <a:cs typeface="+mj-cs"/>
              </a:rPr>
              <a:t>Agenda</a:t>
            </a:r>
          </a:p>
        </p:txBody>
      </p:sp>
      <p:sp>
        <p:nvSpPr>
          <p:cNvPr id="31" name="Textplatzhalter 2"/>
          <p:cNvSpPr>
            <a:spLocks noGrp="1"/>
          </p:cNvSpPr>
          <p:nvPr>
            <p:ph idx="1" hasCustomPrompt="1"/>
          </p:nvPr>
        </p:nvSpPr>
        <p:spPr>
          <a:xfrm>
            <a:off x="792000" y="1980000"/>
            <a:ext cx="7560000" cy="2700337"/>
          </a:xfrm>
          <a:prstGeom prst="rect">
            <a:avLst/>
          </a:prstGeom>
        </p:spPr>
        <p:txBody>
          <a:bodyPr vert="horz" lIns="0" tIns="0" rIns="0" bIns="0" rtlCol="0">
            <a:normAutofit/>
          </a:bodyPr>
          <a:lstStyle>
            <a:lvl1pPr algn="ctr">
              <a:spcBef>
                <a:spcPts val="0"/>
              </a:spcBef>
              <a:spcAft>
                <a:spcPts val="2000"/>
              </a:spcAft>
              <a:defRPr sz="1600"/>
            </a:lvl1pPr>
          </a:lstStyle>
          <a:p>
            <a:pPr lvl="0"/>
            <a:r>
              <a:rPr lang="en-US" noProof="0"/>
              <a:t>Click here to insert topics</a:t>
            </a:r>
          </a:p>
        </p:txBody>
      </p:sp>
    </p:spTree>
    <p:extLst>
      <p:ext uri="{BB962C8B-B14F-4D97-AF65-F5344CB8AC3E}">
        <p14:creationId xmlns:p14="http://schemas.microsoft.com/office/powerpoint/2010/main" val="1466335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I">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solidFill>
                  <a:schemeClr val="bg1"/>
                </a:solidFill>
              </a:defRPr>
            </a:lvl1pPr>
          </a:lstStyle>
          <a:p>
            <a:r>
              <a:rPr lang="en-US" noProof="0"/>
              <a:t>WTM Oct 2020</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16786E8F-F863-4612-9890-7CCF4C6F2EC6}" type="slidenum">
              <a:rPr lang="en-US" noProof="0" smtClean="0"/>
              <a:pPr/>
              <a:t>‹#›</a:t>
            </a:fld>
            <a:endParaRPr lang="en-US" noProof="0"/>
          </a:p>
        </p:txBody>
      </p:sp>
      <p:sp>
        <p:nvSpPr>
          <p:cNvPr id="11" name="Textplatzhalter 10"/>
          <p:cNvSpPr>
            <a:spLocks noGrp="1"/>
          </p:cNvSpPr>
          <p:nvPr>
            <p:ph type="body" sz="quarter" idx="13" hasCustomPrompt="1"/>
          </p:nvPr>
        </p:nvSpPr>
        <p:spPr>
          <a:xfrm>
            <a:off x="0" y="0"/>
            <a:ext cx="9144000" cy="5143500"/>
          </a:xfrm>
          <a:solidFill>
            <a:schemeClr val="accent1"/>
          </a:solidFill>
        </p:spPr>
        <p:txBody>
          <a:bodyPr anchor="ctr"/>
          <a:lstStyle>
            <a:lvl1pPr algn="ctr">
              <a:defRPr/>
            </a:lvl1pPr>
          </a:lstStyle>
          <a:p>
            <a:pPr lvl="0"/>
            <a:r>
              <a:rPr lang="en-US" noProof="0"/>
              <a:t> </a:t>
            </a:r>
          </a:p>
        </p:txBody>
      </p:sp>
      <p:sp>
        <p:nvSpPr>
          <p:cNvPr id="2" name="Titel 1"/>
          <p:cNvSpPr>
            <a:spLocks noGrp="1"/>
          </p:cNvSpPr>
          <p:nvPr>
            <p:ph type="ctrTitle" hasCustomPrompt="1"/>
          </p:nvPr>
        </p:nvSpPr>
        <p:spPr>
          <a:xfrm>
            <a:off x="791999" y="2088000"/>
            <a:ext cx="7560000" cy="397545"/>
          </a:xfrm>
        </p:spPr>
        <p:txBody>
          <a:bodyPr wrap="square" anchor="ctr" anchorCtr="0">
            <a:spAutoFit/>
          </a:bodyPr>
          <a:lstStyle>
            <a:lvl1pPr>
              <a:defRPr sz="3000">
                <a:solidFill>
                  <a:schemeClr val="bg1"/>
                </a:solidFill>
              </a:defRPr>
            </a:lvl1pPr>
          </a:lstStyle>
          <a:p>
            <a:r>
              <a:rPr lang="en-US" noProof="0" dirty="0"/>
              <a:t>Chapter (Gotham Bold 30 pt)</a:t>
            </a:r>
          </a:p>
        </p:txBody>
      </p:sp>
    </p:spTree>
    <p:extLst>
      <p:ext uri="{BB962C8B-B14F-4D97-AF65-F5344CB8AC3E}">
        <p14:creationId xmlns:p14="http://schemas.microsoft.com/office/powerpoint/2010/main" val="1747556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II">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solidFill>
                  <a:schemeClr val="bg1"/>
                </a:solidFill>
              </a:defRPr>
            </a:lvl1pPr>
          </a:lstStyle>
          <a:p>
            <a:r>
              <a:rPr lang="en-US" noProof="0"/>
              <a:t>WTM Oct 2020</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16786E8F-F863-4612-9890-7CCF4C6F2EC6}" type="slidenum">
              <a:rPr lang="en-US" noProof="0" smtClean="0"/>
              <a:pPr/>
              <a:t>‹#›</a:t>
            </a:fld>
            <a:endParaRPr lang="en-US" noProof="0"/>
          </a:p>
        </p:txBody>
      </p:sp>
      <p:sp>
        <p:nvSpPr>
          <p:cNvPr id="8" name="Bildplatzhalter 2"/>
          <p:cNvSpPr>
            <a:spLocks noGrp="1"/>
          </p:cNvSpPr>
          <p:nvPr>
            <p:ph type="pic" idx="14" hasCustomPrompt="1"/>
          </p:nvPr>
        </p:nvSpPr>
        <p:spPr>
          <a:xfrm>
            <a:off x="0" y="0"/>
            <a:ext cx="9144000" cy="5143499"/>
          </a:xfrm>
          <a:solidFill>
            <a:schemeClr val="bg1">
              <a:lumMod val="75000"/>
            </a:schemeClr>
          </a:solidFill>
        </p:spPr>
        <p:txBody>
          <a:bodyPr tIns="720000" bIns="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2" name="Titel 1"/>
          <p:cNvSpPr>
            <a:spLocks noGrp="1"/>
          </p:cNvSpPr>
          <p:nvPr>
            <p:ph type="ctrTitle" hasCustomPrompt="1"/>
          </p:nvPr>
        </p:nvSpPr>
        <p:spPr>
          <a:xfrm>
            <a:off x="791999" y="2088000"/>
            <a:ext cx="7560000" cy="397545"/>
          </a:xfrm>
        </p:spPr>
        <p:txBody>
          <a:bodyPr wrap="square" anchor="ctr" anchorCtr="0">
            <a:spAutoFit/>
          </a:bodyPr>
          <a:lstStyle>
            <a:lvl1pPr>
              <a:defRPr sz="3000">
                <a:solidFill>
                  <a:schemeClr val="bg1"/>
                </a:solidFill>
              </a:defRPr>
            </a:lvl1pPr>
          </a:lstStyle>
          <a:p>
            <a:r>
              <a:rPr lang="en-US" noProof="0"/>
              <a:t>Chapter (Gotham Bold 30 pt)</a:t>
            </a:r>
          </a:p>
        </p:txBody>
      </p:sp>
    </p:spTree>
    <p:extLst>
      <p:ext uri="{BB962C8B-B14F-4D97-AF65-F5344CB8AC3E}">
        <p14:creationId xmlns:p14="http://schemas.microsoft.com/office/powerpoint/2010/main" val="396966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ild 1">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F1C0DB8D-CDA1-49C2-AA18-A6070E68FD02}"/>
              </a:ext>
            </a:extLst>
          </p:cNvPr>
          <p:cNvSpPr>
            <a:spLocks noGrp="1"/>
          </p:cNvSpPr>
          <p:nvPr>
            <p:ph type="pic" idx="14" hasCustomPrompt="1"/>
          </p:nvPr>
        </p:nvSpPr>
        <p:spPr>
          <a:xfrm>
            <a:off x="5908364" y="0"/>
            <a:ext cx="3240088" cy="5143499"/>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5" name="Bildplatzhalter 18">
            <a:extLst>
              <a:ext uri="{FF2B5EF4-FFF2-40B4-BE49-F238E27FC236}">
                <a16:creationId xmlns:a16="http://schemas.microsoft.com/office/drawing/2014/main" id="{B2FEFA6E-78DD-4E53-9823-75C8EB0AC6DB}"/>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7" name="Inhaltsplatzhalter 2">
            <a:extLst>
              <a:ext uri="{FF2B5EF4-FFF2-40B4-BE49-F238E27FC236}">
                <a16:creationId xmlns:a16="http://schemas.microsoft.com/office/drawing/2014/main" id="{DA2725CC-3AB7-40D1-B16E-94A440D67A3B}"/>
              </a:ext>
            </a:extLst>
          </p:cNvPr>
          <p:cNvSpPr>
            <a:spLocks noGrp="1"/>
          </p:cNvSpPr>
          <p:nvPr>
            <p:ph idx="1" hasCustomPrompt="1"/>
          </p:nvPr>
        </p:nvSpPr>
        <p:spPr>
          <a:xfrm>
            <a:off x="299840" y="1073601"/>
            <a:ext cx="5100251" cy="3478369"/>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9" name="Inhaltsplatzhalter 2">
            <a:extLst>
              <a:ext uri="{FF2B5EF4-FFF2-40B4-BE49-F238E27FC236}">
                <a16:creationId xmlns:a16="http://schemas.microsoft.com/office/drawing/2014/main" id="{0869EBA2-0033-4D4A-BFF6-48D4922BC790}"/>
              </a:ext>
            </a:extLst>
          </p:cNvPr>
          <p:cNvSpPr>
            <a:spLocks noGrp="1"/>
          </p:cNvSpPr>
          <p:nvPr>
            <p:ph idx="20" hasCustomPrompt="1"/>
          </p:nvPr>
        </p:nvSpPr>
        <p:spPr>
          <a:xfrm>
            <a:off x="290335" y="375506"/>
            <a:ext cx="5100251" cy="585201"/>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Tree>
    <p:extLst>
      <p:ext uri="{BB962C8B-B14F-4D97-AF65-F5344CB8AC3E}">
        <p14:creationId xmlns:p14="http://schemas.microsoft.com/office/powerpoint/2010/main" val="936169071"/>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327" userDrawn="1">
          <p15:clr>
            <a:srgbClr val="FBAE40"/>
          </p15:clr>
        </p15:guide>
        <p15:guide id="3" pos="43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III">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8" name="Bildplatzhalter 2"/>
          <p:cNvSpPr>
            <a:spLocks noGrp="1"/>
          </p:cNvSpPr>
          <p:nvPr>
            <p:ph type="pic" idx="14" hasCustomPrompt="1"/>
          </p:nvPr>
        </p:nvSpPr>
        <p:spPr>
          <a:xfrm>
            <a:off x="0" y="0"/>
            <a:ext cx="9144000" cy="5143499"/>
          </a:xfrm>
          <a:solidFill>
            <a:schemeClr val="bg1">
              <a:lumMod val="95000"/>
            </a:schemeClr>
          </a:solidFill>
        </p:spPr>
        <p:txBody>
          <a:bodyPr tIns="720000" bIns="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2" name="Titel 1"/>
          <p:cNvSpPr>
            <a:spLocks noGrp="1"/>
          </p:cNvSpPr>
          <p:nvPr>
            <p:ph type="ctrTitle" hasCustomPrompt="1"/>
          </p:nvPr>
        </p:nvSpPr>
        <p:spPr>
          <a:xfrm>
            <a:off x="791999" y="2088000"/>
            <a:ext cx="7560000" cy="397545"/>
          </a:xfrm>
        </p:spPr>
        <p:txBody>
          <a:bodyPr wrap="square" anchor="ctr" anchorCtr="0">
            <a:spAutoFit/>
          </a:bodyPr>
          <a:lstStyle>
            <a:lvl1pPr>
              <a:defRPr sz="3000"/>
            </a:lvl1pPr>
          </a:lstStyle>
          <a:p>
            <a:r>
              <a:rPr lang="en-US" noProof="0" dirty="0"/>
              <a:t>Chapter (Gotham Bold 30 pt)</a:t>
            </a:r>
          </a:p>
        </p:txBody>
      </p:sp>
    </p:spTree>
    <p:extLst>
      <p:ext uri="{BB962C8B-B14F-4D97-AF65-F5344CB8AC3E}">
        <p14:creationId xmlns:p14="http://schemas.microsoft.com/office/powerpoint/2010/main" val="1760309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entered hea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(Gotham Bold 28 pt)</a:t>
            </a:r>
          </a:p>
        </p:txBody>
      </p:sp>
      <p:sp>
        <p:nvSpPr>
          <p:cNvPr id="3" name="Inhaltsplatzhalter 2"/>
          <p:cNvSpPr>
            <a:spLocks noGrp="1"/>
          </p:cNvSpPr>
          <p:nvPr>
            <p:ph idx="1" hasCustomPrompt="1"/>
          </p:nvPr>
        </p:nvSpPr>
        <p:spPr/>
        <p:txBody>
          <a:bodyPr/>
          <a:lstStyle>
            <a:lvl1pPr>
              <a:defRPr/>
            </a:lvl1pPr>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8" name="Textplatzhalter 2"/>
          <p:cNvSpPr>
            <a:spLocks noGrp="1"/>
          </p:cNvSpPr>
          <p:nvPr>
            <p:ph type="body" sz="quarter" idx="31" hasCustomPrompt="1"/>
          </p:nvPr>
        </p:nvSpPr>
        <p:spPr>
          <a:xfrm>
            <a:off x="4392000" y="1566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Tree>
    <p:extLst>
      <p:ext uri="{BB962C8B-B14F-4D97-AF65-F5344CB8AC3E}">
        <p14:creationId xmlns:p14="http://schemas.microsoft.com/office/powerpoint/2010/main" val="1115862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entered two-line hea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2000" y="900000"/>
            <a:ext cx="7560000" cy="792000"/>
          </a:xfrm>
        </p:spPr>
        <p:txBody>
          <a:bodyPr/>
          <a:lstStyle/>
          <a:p>
            <a:r>
              <a:rPr lang="en-US" noProof="0"/>
              <a:t>Two-line header</a:t>
            </a:r>
            <a:br>
              <a:rPr lang="en-US" noProof="0"/>
            </a:br>
            <a:r>
              <a:rPr lang="en-US" noProof="0"/>
              <a:t>(Gotham Bold 28 pt)</a:t>
            </a:r>
          </a:p>
        </p:txBody>
      </p:sp>
      <p:sp>
        <p:nvSpPr>
          <p:cNvPr id="3" name="Inhaltsplatzhalter 2"/>
          <p:cNvSpPr>
            <a:spLocks noGrp="1"/>
          </p:cNvSpPr>
          <p:nvPr>
            <p:ph idx="1" hasCustomPrompt="1"/>
          </p:nvPr>
        </p:nvSpPr>
        <p:spPr>
          <a:xfrm>
            <a:off x="792000" y="2376000"/>
            <a:ext cx="7560000" cy="2304000"/>
          </a:xfrm>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9" name="Textplatzhalter 2"/>
          <p:cNvSpPr>
            <a:spLocks noGrp="1"/>
          </p:cNvSpPr>
          <p:nvPr>
            <p:ph type="body" sz="quarter" idx="31" hasCustomPrompt="1"/>
          </p:nvPr>
        </p:nvSpPr>
        <p:spPr>
          <a:xfrm>
            <a:off x="4392000" y="1962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Tree>
    <p:extLst>
      <p:ext uri="{BB962C8B-B14F-4D97-AF65-F5344CB8AC3E}">
        <p14:creationId xmlns:p14="http://schemas.microsoft.com/office/powerpoint/2010/main" val="695892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ft aligned hea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536" y="463162"/>
            <a:ext cx="7560000" cy="397545"/>
          </a:xfrm>
        </p:spPr>
        <p:txBody>
          <a:bodyPr/>
          <a:lstStyle>
            <a:lvl1pPr algn="l">
              <a:defRPr/>
            </a:lvl1pPr>
          </a:lstStyle>
          <a:p>
            <a:r>
              <a:rPr lang="en-US" noProof="0"/>
              <a:t>Headline (Gotham Bold 28 pt)</a:t>
            </a:r>
          </a:p>
        </p:txBody>
      </p:sp>
      <p:sp>
        <p:nvSpPr>
          <p:cNvPr id="3" name="Inhaltsplatzhalter 2"/>
          <p:cNvSpPr>
            <a:spLocks noGrp="1"/>
          </p:cNvSpPr>
          <p:nvPr>
            <p:ph idx="1" hasCustomPrompt="1"/>
          </p:nvPr>
        </p:nvSpPr>
        <p:spPr>
          <a:xfrm>
            <a:off x="395536" y="1381966"/>
            <a:ext cx="7956464" cy="3298372"/>
          </a:xfrm>
        </p:spPr>
        <p:txBody>
          <a:bodyPr/>
          <a:lstStyle>
            <a:lvl3pPr>
              <a:defRPr/>
            </a:lvl3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8" name="Textplatzhalter 2"/>
          <p:cNvSpPr>
            <a:spLocks noGrp="1"/>
          </p:cNvSpPr>
          <p:nvPr>
            <p:ph type="body" sz="quarter" idx="31" hasCustomPrompt="1"/>
          </p:nvPr>
        </p:nvSpPr>
        <p:spPr>
          <a:xfrm>
            <a:off x="395536" y="107751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Tree>
    <p:extLst>
      <p:ext uri="{BB962C8B-B14F-4D97-AF65-F5344CB8AC3E}">
        <p14:creationId xmlns:p14="http://schemas.microsoft.com/office/powerpoint/2010/main" val="2053478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ft aligned two-line hea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2000" y="900000"/>
            <a:ext cx="7560000" cy="792000"/>
          </a:xfrm>
        </p:spPr>
        <p:txBody>
          <a:bodyPr/>
          <a:lstStyle>
            <a:lvl1pPr algn="l">
              <a:defRPr/>
            </a:lvl1pPr>
          </a:lstStyle>
          <a:p>
            <a:r>
              <a:rPr lang="en-US" noProof="0" dirty="0"/>
              <a:t>Two-line header</a:t>
            </a:r>
            <a:br>
              <a:rPr lang="en-US" noProof="0" dirty="0"/>
            </a:br>
            <a:r>
              <a:rPr lang="en-US" noProof="0" dirty="0"/>
              <a:t>(Gotham Bold 28 pt)</a:t>
            </a:r>
          </a:p>
        </p:txBody>
      </p:sp>
      <p:sp>
        <p:nvSpPr>
          <p:cNvPr id="3" name="Inhaltsplatzhalter 2"/>
          <p:cNvSpPr>
            <a:spLocks noGrp="1"/>
          </p:cNvSpPr>
          <p:nvPr>
            <p:ph idx="1" hasCustomPrompt="1"/>
          </p:nvPr>
        </p:nvSpPr>
        <p:spPr>
          <a:xfrm>
            <a:off x="792000" y="2376000"/>
            <a:ext cx="7560000" cy="2304000"/>
          </a:xfrm>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10" name="Textplatzhalter 2"/>
          <p:cNvSpPr>
            <a:spLocks noGrp="1"/>
          </p:cNvSpPr>
          <p:nvPr>
            <p:ph type="body" sz="quarter" idx="31" hasCustomPrompt="1"/>
          </p:nvPr>
        </p:nvSpPr>
        <p:spPr>
          <a:xfrm>
            <a:off x="792000" y="1962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Tree>
    <p:extLst>
      <p:ext uri="{BB962C8B-B14F-4D97-AF65-F5344CB8AC3E}">
        <p14:creationId xmlns:p14="http://schemas.microsoft.com/office/powerpoint/2010/main" val="1053551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ft aligned header+ picture">
    <p:spTree>
      <p:nvGrpSpPr>
        <p:cNvPr id="1" name=""/>
        <p:cNvGrpSpPr/>
        <p:nvPr/>
      </p:nvGrpSpPr>
      <p:grpSpPr>
        <a:xfrm>
          <a:off x="0" y="0"/>
          <a:ext cx="0" cy="0"/>
          <a:chOff x="0" y="0"/>
          <a:chExt cx="0" cy="0"/>
        </a:xfrm>
      </p:grpSpPr>
      <p:sp>
        <p:nvSpPr>
          <p:cNvPr id="10" name="Bildplatzhalter 2"/>
          <p:cNvSpPr>
            <a:spLocks noGrp="1"/>
          </p:cNvSpPr>
          <p:nvPr>
            <p:ph type="pic" idx="14" hasCustomPrompt="1"/>
          </p:nvPr>
        </p:nvSpPr>
        <p:spPr>
          <a:xfrm>
            <a:off x="6264000" y="0"/>
            <a:ext cx="2880000" cy="5143499"/>
          </a:xfr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2" name="Titel 1"/>
          <p:cNvSpPr>
            <a:spLocks noGrp="1"/>
          </p:cNvSpPr>
          <p:nvPr>
            <p:ph type="title" hasCustomPrompt="1"/>
          </p:nvPr>
        </p:nvSpPr>
        <p:spPr>
          <a:xfrm>
            <a:off x="792000" y="900000"/>
            <a:ext cx="5076000" cy="397545"/>
          </a:xfrm>
        </p:spPr>
        <p:txBody>
          <a:bodyPr/>
          <a:lstStyle>
            <a:lvl1pPr algn="l">
              <a:defRPr/>
            </a:lvl1pPr>
          </a:lstStyle>
          <a:p>
            <a:r>
              <a:rPr lang="en-US" noProof="0"/>
              <a:t>Headline</a:t>
            </a:r>
          </a:p>
        </p:txBody>
      </p:sp>
      <p:sp>
        <p:nvSpPr>
          <p:cNvPr id="3" name="Inhaltsplatzhalter 2"/>
          <p:cNvSpPr>
            <a:spLocks noGrp="1"/>
          </p:cNvSpPr>
          <p:nvPr>
            <p:ph idx="1" hasCustomPrompt="1"/>
          </p:nvPr>
        </p:nvSpPr>
        <p:spPr>
          <a:xfrm>
            <a:off x="792000" y="1980000"/>
            <a:ext cx="5076000" cy="2700337"/>
          </a:xfrm>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8" name="Textplatzhalter 2"/>
          <p:cNvSpPr>
            <a:spLocks noGrp="1"/>
          </p:cNvSpPr>
          <p:nvPr>
            <p:ph type="body" sz="quarter" idx="31" hasCustomPrompt="1"/>
          </p:nvPr>
        </p:nvSpPr>
        <p:spPr>
          <a:xfrm>
            <a:off x="792000" y="1566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Tree>
    <p:extLst>
      <p:ext uri="{BB962C8B-B14F-4D97-AF65-F5344CB8AC3E}">
        <p14:creationId xmlns:p14="http://schemas.microsoft.com/office/powerpoint/2010/main" val="702125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aligned two-line header+ picture">
    <p:spTree>
      <p:nvGrpSpPr>
        <p:cNvPr id="1" name=""/>
        <p:cNvGrpSpPr/>
        <p:nvPr/>
      </p:nvGrpSpPr>
      <p:grpSpPr>
        <a:xfrm>
          <a:off x="0" y="0"/>
          <a:ext cx="0" cy="0"/>
          <a:chOff x="0" y="0"/>
          <a:chExt cx="0" cy="0"/>
        </a:xfrm>
      </p:grpSpPr>
      <p:sp>
        <p:nvSpPr>
          <p:cNvPr id="11" name="Bildplatzhalter 2"/>
          <p:cNvSpPr>
            <a:spLocks noGrp="1"/>
          </p:cNvSpPr>
          <p:nvPr>
            <p:ph type="pic" idx="14" hasCustomPrompt="1"/>
          </p:nvPr>
        </p:nvSpPr>
        <p:spPr>
          <a:xfrm>
            <a:off x="6264000" y="0"/>
            <a:ext cx="2880000" cy="5143499"/>
          </a:xfr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2" name="Titel 1"/>
          <p:cNvSpPr>
            <a:spLocks noGrp="1"/>
          </p:cNvSpPr>
          <p:nvPr>
            <p:ph type="title" hasCustomPrompt="1"/>
          </p:nvPr>
        </p:nvSpPr>
        <p:spPr>
          <a:xfrm>
            <a:off x="792000" y="900000"/>
            <a:ext cx="5076000" cy="792000"/>
          </a:xfrm>
        </p:spPr>
        <p:txBody>
          <a:bodyPr/>
          <a:lstStyle>
            <a:lvl1pPr algn="l">
              <a:defRPr/>
            </a:lvl1pPr>
          </a:lstStyle>
          <a:p>
            <a:r>
              <a:rPr lang="en-US" noProof="0"/>
              <a:t>Two-line header</a:t>
            </a:r>
            <a:br>
              <a:rPr lang="en-US" noProof="0"/>
            </a:br>
            <a:r>
              <a:rPr lang="en-US" noProof="0"/>
              <a:t>(Gotham Bold)</a:t>
            </a:r>
          </a:p>
        </p:txBody>
      </p:sp>
      <p:sp>
        <p:nvSpPr>
          <p:cNvPr id="3" name="Inhaltsplatzhalter 2"/>
          <p:cNvSpPr>
            <a:spLocks noGrp="1"/>
          </p:cNvSpPr>
          <p:nvPr>
            <p:ph idx="1" hasCustomPrompt="1"/>
          </p:nvPr>
        </p:nvSpPr>
        <p:spPr>
          <a:xfrm>
            <a:off x="792000" y="2376000"/>
            <a:ext cx="5076000" cy="2304000"/>
          </a:xfrm>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10" name="Textplatzhalter 2"/>
          <p:cNvSpPr>
            <a:spLocks noGrp="1"/>
          </p:cNvSpPr>
          <p:nvPr>
            <p:ph type="body" sz="quarter" idx="31" hasCustomPrompt="1"/>
          </p:nvPr>
        </p:nvSpPr>
        <p:spPr>
          <a:xfrm>
            <a:off x="792000" y="1962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Tree>
    <p:extLst>
      <p:ext uri="{BB962C8B-B14F-4D97-AF65-F5344CB8AC3E}">
        <p14:creationId xmlns:p14="http://schemas.microsoft.com/office/powerpoint/2010/main" val="652780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ft aligned header+ box">
    <p:spTree>
      <p:nvGrpSpPr>
        <p:cNvPr id="1" name=""/>
        <p:cNvGrpSpPr/>
        <p:nvPr/>
      </p:nvGrpSpPr>
      <p:grpSpPr>
        <a:xfrm>
          <a:off x="0" y="0"/>
          <a:ext cx="0" cy="0"/>
          <a:chOff x="0" y="0"/>
          <a:chExt cx="0" cy="0"/>
        </a:xfrm>
      </p:grpSpPr>
      <p:sp>
        <p:nvSpPr>
          <p:cNvPr id="7" name="Textplatzhalter 14"/>
          <p:cNvSpPr>
            <a:spLocks noGrp="1"/>
          </p:cNvSpPr>
          <p:nvPr>
            <p:ph type="body" sz="quarter" idx="17" hasCustomPrompt="1"/>
          </p:nvPr>
        </p:nvSpPr>
        <p:spPr>
          <a:xfrm>
            <a:off x="4967288" y="0"/>
            <a:ext cx="4176712" cy="5143500"/>
          </a:xfrm>
          <a:solidFill>
            <a:schemeClr val="bg1">
              <a:lumMod val="95000"/>
            </a:schemeClr>
          </a:solidFill>
        </p:spPr>
        <p:txBody>
          <a:bodyPr/>
          <a:lstStyle/>
          <a:p>
            <a:pPr lvl="0"/>
            <a:r>
              <a:rPr lang="en-US" noProof="0"/>
              <a:t> </a:t>
            </a:r>
          </a:p>
        </p:txBody>
      </p:sp>
      <p:sp>
        <p:nvSpPr>
          <p:cNvPr id="2" name="Titel 1"/>
          <p:cNvSpPr>
            <a:spLocks noGrp="1"/>
          </p:cNvSpPr>
          <p:nvPr>
            <p:ph type="title" hasCustomPrompt="1"/>
          </p:nvPr>
        </p:nvSpPr>
        <p:spPr>
          <a:xfrm>
            <a:off x="792000" y="900000"/>
            <a:ext cx="3780000" cy="397545"/>
          </a:xfrm>
        </p:spPr>
        <p:txBody>
          <a:bodyPr/>
          <a:lstStyle>
            <a:lvl1pPr algn="l">
              <a:defRPr/>
            </a:lvl1pPr>
          </a:lstStyle>
          <a:p>
            <a:r>
              <a:rPr lang="en-US" noProof="0"/>
              <a:t>Headline</a:t>
            </a:r>
          </a:p>
        </p:txBody>
      </p:sp>
      <p:sp>
        <p:nvSpPr>
          <p:cNvPr id="3" name="Inhaltsplatzhalter 2"/>
          <p:cNvSpPr>
            <a:spLocks noGrp="1"/>
          </p:cNvSpPr>
          <p:nvPr>
            <p:ph idx="1" hasCustomPrompt="1"/>
          </p:nvPr>
        </p:nvSpPr>
        <p:spPr>
          <a:xfrm>
            <a:off x="792000" y="1980000"/>
            <a:ext cx="3780000" cy="2700337"/>
          </a:xfrm>
        </p:spPr>
        <p:txBody>
          <a:bodyPr/>
          <a:lstStyle>
            <a:lvl1pPr>
              <a:defRPr/>
            </a:lvl1pPr>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8" name="Textplatzhalter 2"/>
          <p:cNvSpPr>
            <a:spLocks noGrp="1"/>
          </p:cNvSpPr>
          <p:nvPr>
            <p:ph type="body" sz="quarter" idx="31" hasCustomPrompt="1"/>
          </p:nvPr>
        </p:nvSpPr>
        <p:spPr>
          <a:xfrm>
            <a:off x="792000" y="1566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
        <p:nvSpPr>
          <p:cNvPr id="9" name="Inhaltsplatzhalter 2"/>
          <p:cNvSpPr>
            <a:spLocks noGrp="1"/>
          </p:cNvSpPr>
          <p:nvPr>
            <p:ph idx="32" hasCustomPrompt="1"/>
          </p:nvPr>
        </p:nvSpPr>
        <p:spPr>
          <a:xfrm>
            <a:off x="5364000" y="1980000"/>
            <a:ext cx="3384000" cy="2700337"/>
          </a:xfrm>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04803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eft aligned two-line header+ box">
    <p:spTree>
      <p:nvGrpSpPr>
        <p:cNvPr id="1" name=""/>
        <p:cNvGrpSpPr/>
        <p:nvPr/>
      </p:nvGrpSpPr>
      <p:grpSpPr>
        <a:xfrm>
          <a:off x="0" y="0"/>
          <a:ext cx="0" cy="0"/>
          <a:chOff x="0" y="0"/>
          <a:chExt cx="0" cy="0"/>
        </a:xfrm>
      </p:grpSpPr>
      <p:sp>
        <p:nvSpPr>
          <p:cNvPr id="7" name="Textplatzhalter 14"/>
          <p:cNvSpPr>
            <a:spLocks noGrp="1"/>
          </p:cNvSpPr>
          <p:nvPr>
            <p:ph type="body" sz="quarter" idx="17" hasCustomPrompt="1"/>
          </p:nvPr>
        </p:nvSpPr>
        <p:spPr>
          <a:xfrm>
            <a:off x="4967288" y="0"/>
            <a:ext cx="4176712" cy="5143500"/>
          </a:xfrm>
          <a:solidFill>
            <a:schemeClr val="bg1">
              <a:lumMod val="95000"/>
            </a:schemeClr>
          </a:solidFill>
        </p:spPr>
        <p:txBody>
          <a:bodyPr/>
          <a:lstStyle/>
          <a:p>
            <a:pPr lvl="0"/>
            <a:r>
              <a:rPr lang="en-US" noProof="0"/>
              <a:t> </a:t>
            </a:r>
          </a:p>
        </p:txBody>
      </p:sp>
      <p:sp>
        <p:nvSpPr>
          <p:cNvPr id="2" name="Titel 1"/>
          <p:cNvSpPr>
            <a:spLocks noGrp="1"/>
          </p:cNvSpPr>
          <p:nvPr>
            <p:ph type="title" hasCustomPrompt="1"/>
          </p:nvPr>
        </p:nvSpPr>
        <p:spPr>
          <a:xfrm>
            <a:off x="792000" y="900000"/>
            <a:ext cx="3780000" cy="792000"/>
          </a:xfrm>
        </p:spPr>
        <p:txBody>
          <a:bodyPr/>
          <a:lstStyle>
            <a:lvl1pPr algn="l">
              <a:defRPr/>
            </a:lvl1pPr>
          </a:lstStyle>
          <a:p>
            <a:r>
              <a:rPr lang="en-US" noProof="0"/>
              <a:t>Two-line header</a:t>
            </a:r>
            <a:br>
              <a:rPr lang="en-US" noProof="0"/>
            </a:br>
            <a:r>
              <a:rPr lang="en-US" noProof="0"/>
              <a:t>(Gotham Bold)</a:t>
            </a:r>
          </a:p>
        </p:txBody>
      </p:sp>
      <p:sp>
        <p:nvSpPr>
          <p:cNvPr id="3" name="Inhaltsplatzhalter 2"/>
          <p:cNvSpPr>
            <a:spLocks noGrp="1"/>
          </p:cNvSpPr>
          <p:nvPr>
            <p:ph idx="1" hasCustomPrompt="1"/>
          </p:nvPr>
        </p:nvSpPr>
        <p:spPr>
          <a:xfrm>
            <a:off x="792000" y="2376000"/>
            <a:ext cx="3780000" cy="2304000"/>
          </a:xfrm>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10" name="Textplatzhalter 2"/>
          <p:cNvSpPr>
            <a:spLocks noGrp="1"/>
          </p:cNvSpPr>
          <p:nvPr>
            <p:ph type="body" sz="quarter" idx="31" hasCustomPrompt="1"/>
          </p:nvPr>
        </p:nvSpPr>
        <p:spPr>
          <a:xfrm>
            <a:off x="792000" y="1962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
        <p:nvSpPr>
          <p:cNvPr id="9" name="Inhaltsplatzhalter 2"/>
          <p:cNvSpPr>
            <a:spLocks noGrp="1"/>
          </p:cNvSpPr>
          <p:nvPr>
            <p:ph idx="32" hasCustomPrompt="1"/>
          </p:nvPr>
        </p:nvSpPr>
        <p:spPr>
          <a:xfrm>
            <a:off x="5364000" y="2376000"/>
            <a:ext cx="3384000" cy="2304000"/>
          </a:xfrm>
        </p:spPr>
        <p:txBody>
          <a:bodyPr/>
          <a:lstStyle>
            <a:lvl3pPr>
              <a:defRPr/>
            </a:lvl3pPr>
          </a:lstStyle>
          <a:p>
            <a:pPr lvl="0"/>
            <a:r>
              <a:rPr lang="en-US" noProof="0"/>
              <a:t>Click to edit content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81015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ft aligned header+ 4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2000" y="900000"/>
            <a:ext cx="7560000" cy="397545"/>
          </a:xfrm>
        </p:spPr>
        <p:txBody>
          <a:bodyPr/>
          <a:lstStyle>
            <a:lvl1pPr algn="l">
              <a:defRPr/>
            </a:lvl1pPr>
          </a:lstStyle>
          <a:p>
            <a:r>
              <a:rPr lang="en-US" noProof="0"/>
              <a:t>Headline (Gotham Bold 28 pt)</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8" name="Textplatzhalter 2"/>
          <p:cNvSpPr>
            <a:spLocks noGrp="1"/>
          </p:cNvSpPr>
          <p:nvPr>
            <p:ph type="body" sz="quarter" idx="31" hasCustomPrompt="1"/>
          </p:nvPr>
        </p:nvSpPr>
        <p:spPr>
          <a:xfrm>
            <a:off x="792000" y="1566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
        <p:nvSpPr>
          <p:cNvPr id="7" name="Bildplatzhalter 2"/>
          <p:cNvSpPr>
            <a:spLocks noGrp="1"/>
          </p:cNvSpPr>
          <p:nvPr>
            <p:ph type="pic" idx="13" hasCustomPrompt="1"/>
          </p:nvPr>
        </p:nvSpPr>
        <p:spPr>
          <a:xfrm>
            <a:off x="792000" y="1980000"/>
            <a:ext cx="792000" cy="1008000"/>
          </a:xfrm>
          <a:solidFill>
            <a:schemeClr val="bg1">
              <a:lumMod val="95000"/>
            </a:schemeClr>
          </a:solidFill>
        </p:spPr>
        <p:txBody>
          <a:bodyPr bIns="0" anchor="ctr">
            <a:noAutofit/>
          </a:bodyPr>
          <a:lstStyle>
            <a:lvl1pPr marL="0" indent="0" algn="ctr">
              <a:buNone/>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content</a:t>
            </a:r>
          </a:p>
        </p:txBody>
      </p:sp>
      <p:sp>
        <p:nvSpPr>
          <p:cNvPr id="9" name="Bildplatzhalter 2"/>
          <p:cNvSpPr>
            <a:spLocks noGrp="1"/>
          </p:cNvSpPr>
          <p:nvPr>
            <p:ph type="pic" idx="15" hasCustomPrompt="1"/>
          </p:nvPr>
        </p:nvSpPr>
        <p:spPr>
          <a:xfrm>
            <a:off x="792000" y="3240000"/>
            <a:ext cx="792000" cy="1008000"/>
          </a:xfrm>
          <a:solidFill>
            <a:schemeClr val="bg1">
              <a:lumMod val="95000"/>
            </a:schemeClr>
          </a:solidFill>
        </p:spPr>
        <p:txBody>
          <a:bodyPr bIns="0" anchor="ctr">
            <a:noAutofit/>
          </a:bodyPr>
          <a:lstStyle>
            <a:lvl1pPr marL="0" marR="0" indent="0" algn="ctr" defTabSz="914400" rtl="0" eaLnBrk="1" fontAlgn="auto" latinLnBrk="0" hangingPunct="1">
              <a:lnSpc>
                <a:spcPct val="100000"/>
              </a:lnSpc>
              <a:spcBef>
                <a:spcPts val="1000"/>
              </a:spcBef>
              <a:spcAft>
                <a:spcPts val="0"/>
              </a:spcAft>
              <a:buClrTx/>
              <a:buSzPct val="90000"/>
              <a:buFontTx/>
              <a:buNone/>
              <a:tabLst/>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content</a:t>
            </a:r>
          </a:p>
        </p:txBody>
      </p:sp>
      <p:sp>
        <p:nvSpPr>
          <p:cNvPr id="10" name="Bildplatzhalter 2"/>
          <p:cNvSpPr>
            <a:spLocks noGrp="1"/>
          </p:cNvSpPr>
          <p:nvPr>
            <p:ph type="pic" idx="17" hasCustomPrompt="1"/>
          </p:nvPr>
        </p:nvSpPr>
        <p:spPr>
          <a:xfrm>
            <a:off x="4572389" y="1980000"/>
            <a:ext cx="792000" cy="1008000"/>
          </a:xfrm>
          <a:solidFill>
            <a:schemeClr val="bg1">
              <a:lumMod val="95000"/>
            </a:schemeClr>
          </a:solidFill>
        </p:spPr>
        <p:txBody>
          <a:bodyPr bIns="0" anchor="ctr">
            <a:noAutofit/>
          </a:bodyPr>
          <a:lstStyle>
            <a:lvl1pPr marL="0" marR="0" indent="0" algn="ctr" defTabSz="914400" rtl="0" eaLnBrk="1" fontAlgn="auto" latinLnBrk="0" hangingPunct="1">
              <a:lnSpc>
                <a:spcPct val="100000"/>
              </a:lnSpc>
              <a:spcBef>
                <a:spcPts val="1000"/>
              </a:spcBef>
              <a:spcAft>
                <a:spcPts val="0"/>
              </a:spcAft>
              <a:buClrTx/>
              <a:buSzPct val="90000"/>
              <a:buFontTx/>
              <a:buNone/>
              <a:tabLst/>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content</a:t>
            </a:r>
          </a:p>
        </p:txBody>
      </p:sp>
      <p:sp>
        <p:nvSpPr>
          <p:cNvPr id="11" name="Bildplatzhalter 2"/>
          <p:cNvSpPr>
            <a:spLocks noGrp="1"/>
          </p:cNvSpPr>
          <p:nvPr>
            <p:ph type="pic" idx="19" hasCustomPrompt="1"/>
          </p:nvPr>
        </p:nvSpPr>
        <p:spPr>
          <a:xfrm>
            <a:off x="4572389" y="3240000"/>
            <a:ext cx="792000" cy="1008000"/>
          </a:xfrm>
          <a:solidFill>
            <a:schemeClr val="bg1">
              <a:lumMod val="95000"/>
            </a:schemeClr>
          </a:solidFill>
        </p:spPr>
        <p:txBody>
          <a:bodyPr bIns="0" anchor="ctr">
            <a:noAutofit/>
          </a:bodyPr>
          <a:lstStyle>
            <a:lvl1pPr marL="0" marR="0" indent="0" algn="ctr" defTabSz="914400" rtl="0" eaLnBrk="1" fontAlgn="auto" latinLnBrk="0" hangingPunct="1">
              <a:lnSpc>
                <a:spcPct val="100000"/>
              </a:lnSpc>
              <a:spcBef>
                <a:spcPts val="1000"/>
              </a:spcBef>
              <a:spcAft>
                <a:spcPts val="0"/>
              </a:spcAft>
              <a:buClrTx/>
              <a:buSzPct val="90000"/>
              <a:buFontTx/>
              <a:buNone/>
              <a:tabLst/>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content</a:t>
            </a:r>
          </a:p>
        </p:txBody>
      </p:sp>
      <p:sp>
        <p:nvSpPr>
          <p:cNvPr id="22" name="Textplatzhalter 31"/>
          <p:cNvSpPr>
            <a:spLocks noGrp="1"/>
          </p:cNvSpPr>
          <p:nvPr>
            <p:ph type="body" sz="quarter" idx="35" hasCustomPrompt="1"/>
          </p:nvPr>
        </p:nvSpPr>
        <p:spPr>
          <a:xfrm>
            <a:off x="1782763" y="1980000"/>
            <a:ext cx="2393950" cy="1008062"/>
          </a:xfrm>
        </p:spPr>
        <p:txBody>
          <a:bodyPr anchor="b"/>
          <a:lstStyle>
            <a:lvl1pPr>
              <a:spcBef>
                <a:spcPts val="600"/>
              </a:spcBef>
              <a:spcAft>
                <a:spcPts val="0"/>
              </a:spcAft>
              <a:defRPr/>
            </a:lvl1pPr>
            <a:lvl2pPr>
              <a:spcBef>
                <a:spcPts val="600"/>
              </a:spcBef>
              <a:spcAft>
                <a:spcPts val="0"/>
              </a:spcAft>
              <a:defRPr/>
            </a:lvl2pPr>
          </a:lstStyle>
          <a:p>
            <a:pPr lvl="0"/>
            <a:r>
              <a:rPr lang="en-US" noProof="1"/>
              <a:t>Click here to edit text</a:t>
            </a:r>
          </a:p>
          <a:p>
            <a:pPr lvl="1"/>
            <a:r>
              <a:rPr lang="en-US" noProof="1"/>
              <a:t>Second level</a:t>
            </a:r>
          </a:p>
        </p:txBody>
      </p:sp>
      <p:sp>
        <p:nvSpPr>
          <p:cNvPr id="23" name="Textplatzhalter 31"/>
          <p:cNvSpPr>
            <a:spLocks noGrp="1"/>
          </p:cNvSpPr>
          <p:nvPr>
            <p:ph type="body" sz="quarter" idx="36" hasCustomPrompt="1"/>
          </p:nvPr>
        </p:nvSpPr>
        <p:spPr>
          <a:xfrm>
            <a:off x="1782763" y="3240000"/>
            <a:ext cx="2393950" cy="1008062"/>
          </a:xfrm>
        </p:spPr>
        <p:txBody>
          <a:bodyPr anchor="b"/>
          <a:lstStyle>
            <a:lvl1pPr>
              <a:spcBef>
                <a:spcPts val="0"/>
              </a:spcBef>
              <a:spcAft>
                <a:spcPts val="600"/>
              </a:spcAft>
              <a:defRPr/>
            </a:lvl1pPr>
            <a:lvl2pPr>
              <a:spcBef>
                <a:spcPts val="0"/>
              </a:spcBef>
              <a:spcAft>
                <a:spcPts val="600"/>
              </a:spcAft>
              <a:defRPr/>
            </a:lvl2pPr>
          </a:lstStyle>
          <a:p>
            <a:pPr lvl="0"/>
            <a:r>
              <a:rPr lang="en-US" noProof="1"/>
              <a:t>Click here to edit text</a:t>
            </a:r>
          </a:p>
          <a:p>
            <a:pPr lvl="1"/>
            <a:r>
              <a:rPr lang="en-US" noProof="1"/>
              <a:t>Second level</a:t>
            </a:r>
          </a:p>
        </p:txBody>
      </p:sp>
      <p:sp>
        <p:nvSpPr>
          <p:cNvPr id="24" name="Textplatzhalter 31"/>
          <p:cNvSpPr>
            <a:spLocks noGrp="1"/>
          </p:cNvSpPr>
          <p:nvPr>
            <p:ph type="body" sz="quarter" idx="37" hasCustomPrompt="1"/>
          </p:nvPr>
        </p:nvSpPr>
        <p:spPr>
          <a:xfrm>
            <a:off x="5562000" y="1980000"/>
            <a:ext cx="2393950" cy="1008062"/>
          </a:xfrm>
        </p:spPr>
        <p:txBody>
          <a:bodyPr anchor="b"/>
          <a:lstStyle>
            <a:lvl1pPr>
              <a:spcBef>
                <a:spcPts val="0"/>
              </a:spcBef>
              <a:spcAft>
                <a:spcPts val="600"/>
              </a:spcAft>
              <a:defRPr/>
            </a:lvl1pPr>
            <a:lvl2pPr>
              <a:spcBef>
                <a:spcPts val="0"/>
              </a:spcBef>
              <a:spcAft>
                <a:spcPts val="600"/>
              </a:spcAft>
              <a:defRPr/>
            </a:lvl2pPr>
          </a:lstStyle>
          <a:p>
            <a:pPr lvl="0"/>
            <a:r>
              <a:rPr lang="en-US" noProof="1"/>
              <a:t>Click here to edit text</a:t>
            </a:r>
          </a:p>
          <a:p>
            <a:pPr lvl="1"/>
            <a:r>
              <a:rPr lang="en-US" noProof="1"/>
              <a:t>Second level</a:t>
            </a:r>
          </a:p>
        </p:txBody>
      </p:sp>
      <p:sp>
        <p:nvSpPr>
          <p:cNvPr id="25" name="Textplatzhalter 31"/>
          <p:cNvSpPr>
            <a:spLocks noGrp="1"/>
          </p:cNvSpPr>
          <p:nvPr>
            <p:ph type="body" sz="quarter" idx="38" hasCustomPrompt="1"/>
          </p:nvPr>
        </p:nvSpPr>
        <p:spPr>
          <a:xfrm>
            <a:off x="5562000" y="3240000"/>
            <a:ext cx="2393950" cy="1008062"/>
          </a:xfrm>
        </p:spPr>
        <p:txBody>
          <a:bodyPr anchor="b"/>
          <a:lstStyle>
            <a:lvl1pPr>
              <a:spcBef>
                <a:spcPts val="0"/>
              </a:spcBef>
              <a:spcAft>
                <a:spcPts val="600"/>
              </a:spcAft>
              <a:defRPr/>
            </a:lvl1pPr>
            <a:lvl2pPr>
              <a:spcBef>
                <a:spcPts val="0"/>
              </a:spcBef>
              <a:spcAft>
                <a:spcPts val="600"/>
              </a:spcAft>
              <a:defRPr/>
            </a:lvl2pPr>
          </a:lstStyle>
          <a:p>
            <a:pPr lvl="0"/>
            <a:r>
              <a:rPr lang="en-US" noProof="1"/>
              <a:t>Click here to edit text</a:t>
            </a:r>
          </a:p>
          <a:p>
            <a:pPr lvl="1"/>
            <a:r>
              <a:rPr lang="en-US" noProof="1"/>
              <a:t>Second level</a:t>
            </a:r>
          </a:p>
        </p:txBody>
      </p:sp>
    </p:spTree>
    <p:extLst>
      <p:ext uri="{BB962C8B-B14F-4D97-AF65-F5344CB8AC3E}">
        <p14:creationId xmlns:p14="http://schemas.microsoft.com/office/powerpoint/2010/main" val="5504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Bild 2">
    <p:spTree>
      <p:nvGrpSpPr>
        <p:cNvPr id="1" name=""/>
        <p:cNvGrpSpPr/>
        <p:nvPr/>
      </p:nvGrpSpPr>
      <p:grpSpPr>
        <a:xfrm>
          <a:off x="0" y="0"/>
          <a:ext cx="0" cy="0"/>
          <a:chOff x="0" y="0"/>
          <a:chExt cx="0" cy="0"/>
        </a:xfrm>
      </p:grpSpPr>
      <p:sp>
        <p:nvSpPr>
          <p:cNvPr id="16" name="Bildplatzhalter 2">
            <a:extLst>
              <a:ext uri="{FF2B5EF4-FFF2-40B4-BE49-F238E27FC236}">
                <a16:creationId xmlns:a16="http://schemas.microsoft.com/office/drawing/2014/main" id="{5CB915FC-8C95-482B-93FF-240516E80AC9}"/>
              </a:ext>
            </a:extLst>
          </p:cNvPr>
          <p:cNvSpPr>
            <a:spLocks noGrp="1"/>
          </p:cNvSpPr>
          <p:nvPr>
            <p:ph type="pic" idx="14" hasCustomPrompt="1"/>
          </p:nvPr>
        </p:nvSpPr>
        <p:spPr>
          <a:xfrm>
            <a:off x="5904148" y="0"/>
            <a:ext cx="3240088" cy="5143499"/>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18" name="Bildplatzhalter 18">
            <a:extLst>
              <a:ext uri="{FF2B5EF4-FFF2-40B4-BE49-F238E27FC236}">
                <a16:creationId xmlns:a16="http://schemas.microsoft.com/office/drawing/2014/main" id="{FDB1EC4C-5FD1-450D-BC6B-5D41258096FE}"/>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19" name="Titel 1">
            <a:extLst>
              <a:ext uri="{FF2B5EF4-FFF2-40B4-BE49-F238E27FC236}">
                <a16:creationId xmlns:a16="http://schemas.microsoft.com/office/drawing/2014/main" id="{CC608DEB-666E-49B1-AA33-3258B69B1560}"/>
              </a:ext>
            </a:extLst>
          </p:cNvPr>
          <p:cNvSpPr>
            <a:spLocks noGrp="1"/>
          </p:cNvSpPr>
          <p:nvPr>
            <p:ph type="title" hasCustomPrompt="1"/>
          </p:nvPr>
        </p:nvSpPr>
        <p:spPr>
          <a:xfrm>
            <a:off x="277510" y="388693"/>
            <a:ext cx="5001743" cy="397545"/>
          </a:xfrm>
          <a:prstGeom prst="rect">
            <a:avLst/>
          </a:prstGeom>
        </p:spPr>
        <p:txBody>
          <a:bodyPr/>
          <a:lstStyle>
            <a:lvl1pPr algn="l">
              <a:defRPr sz="3200">
                <a:latin typeface="GothamMedium" pitchFamily="50" charset="0"/>
              </a:defRPr>
            </a:lvl1pPr>
          </a:lstStyle>
          <a:p>
            <a:r>
              <a:rPr lang="en-US" noProof="0" dirty="0"/>
              <a:t>Headline</a:t>
            </a:r>
          </a:p>
        </p:txBody>
      </p:sp>
      <p:sp>
        <p:nvSpPr>
          <p:cNvPr id="20" name="Inhaltsplatzhalter 2">
            <a:extLst>
              <a:ext uri="{FF2B5EF4-FFF2-40B4-BE49-F238E27FC236}">
                <a16:creationId xmlns:a16="http://schemas.microsoft.com/office/drawing/2014/main" id="{8DEEA5E9-B8F8-483E-A896-E95742163996}"/>
              </a:ext>
            </a:extLst>
          </p:cNvPr>
          <p:cNvSpPr>
            <a:spLocks noGrp="1"/>
          </p:cNvSpPr>
          <p:nvPr>
            <p:ph idx="1" hasCustomPrompt="1"/>
          </p:nvPr>
        </p:nvSpPr>
        <p:spPr>
          <a:xfrm>
            <a:off x="323528" y="1951591"/>
            <a:ext cx="4968552" cy="2780399"/>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21" name="Inhaltsplatzhalter 2">
            <a:extLst>
              <a:ext uri="{FF2B5EF4-FFF2-40B4-BE49-F238E27FC236}">
                <a16:creationId xmlns:a16="http://schemas.microsoft.com/office/drawing/2014/main" id="{B481AA57-05DF-4B7B-A73E-63A6126EAB7D}"/>
              </a:ext>
            </a:extLst>
          </p:cNvPr>
          <p:cNvSpPr>
            <a:spLocks noGrp="1"/>
          </p:cNvSpPr>
          <p:nvPr>
            <p:ph idx="20" hasCustomPrompt="1"/>
          </p:nvPr>
        </p:nvSpPr>
        <p:spPr>
          <a:xfrm>
            <a:off x="290336" y="1085606"/>
            <a:ext cx="5001744" cy="585201"/>
          </a:xfrm>
          <a:prstGeom prst="rect">
            <a:avLst/>
          </a:prstGeom>
        </p:spPr>
        <p:txBody>
          <a:bodyPr/>
          <a:lstStyle>
            <a:lvl1pPr marL="0" indent="0">
              <a:lnSpc>
                <a:spcPct val="130000"/>
              </a:lnSpc>
              <a:spcBef>
                <a:spcPts val="0"/>
              </a:spcBef>
              <a:buSzPct val="130000"/>
              <a:buFontTx/>
              <a:buNone/>
              <a:defRPr sz="1600"/>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Tree>
    <p:extLst>
      <p:ext uri="{BB962C8B-B14F-4D97-AF65-F5344CB8AC3E}">
        <p14:creationId xmlns:p14="http://schemas.microsoft.com/office/powerpoint/2010/main" val="1895589952"/>
      </p:ext>
    </p:extLst>
  </p:cSld>
  <p:clrMapOvr>
    <a:masterClrMapping/>
  </p:clrMapOvr>
  <p:extLst>
    <p:ext uri="{DCECCB84-F9BA-43D5-87BE-67443E8EF086}">
      <p15:sldGuideLst xmlns:p15="http://schemas.microsoft.com/office/powerpoint/2012/main">
        <p15:guide id="1" orient="horz" pos="327" userDrawn="1">
          <p15:clr>
            <a:srgbClr val="FBAE40"/>
          </p15:clr>
        </p15:guide>
        <p15:guide id="2" pos="249" userDrawn="1">
          <p15:clr>
            <a:srgbClr val="FBAE40"/>
          </p15:clr>
        </p15:guide>
        <p15:guide id="3" orient="horz" pos="781" userDrawn="1">
          <p15:clr>
            <a:srgbClr val="FBAE40"/>
          </p15:clr>
        </p15:guide>
        <p15:guide id="4" orient="horz" pos="12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ft aligned two-line header+ 4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92000" y="900000"/>
            <a:ext cx="7560000" cy="792000"/>
          </a:xfrm>
        </p:spPr>
        <p:txBody>
          <a:bodyPr/>
          <a:lstStyle>
            <a:lvl1pPr algn="l">
              <a:defRPr/>
            </a:lvl1pPr>
          </a:lstStyle>
          <a:p>
            <a:r>
              <a:rPr lang="en-US" noProof="0"/>
              <a:t>Two-line header</a:t>
            </a:r>
            <a:br>
              <a:rPr lang="en-US" noProof="0"/>
            </a:br>
            <a:r>
              <a:rPr lang="en-US" noProof="0"/>
              <a:t>(Gotham Bold 28 pt)</a:t>
            </a:r>
          </a:p>
        </p:txBody>
      </p:sp>
      <p:sp>
        <p:nvSpPr>
          <p:cNvPr id="5" name="Fußzeilenplatzhalter 4"/>
          <p:cNvSpPr>
            <a:spLocks noGrp="1"/>
          </p:cNvSpPr>
          <p:nvPr>
            <p:ph type="ftr" sz="quarter" idx="11"/>
          </p:nvPr>
        </p:nvSpPr>
        <p:spPr/>
        <p:txBody>
          <a:bodyPr/>
          <a:lstStyle/>
          <a:p>
            <a:r>
              <a:rPr lang="en-US" noProof="0"/>
              <a:t>WTM Oct 2020</a:t>
            </a:r>
          </a:p>
        </p:txBody>
      </p:sp>
      <p:sp>
        <p:nvSpPr>
          <p:cNvPr id="6" name="Foliennummernplatzhalter 5"/>
          <p:cNvSpPr>
            <a:spLocks noGrp="1"/>
          </p:cNvSpPr>
          <p:nvPr>
            <p:ph type="sldNum" sz="quarter" idx="12"/>
          </p:nvPr>
        </p:nvSpPr>
        <p:spPr/>
        <p:txBody>
          <a:bodyPr/>
          <a:lstStyle/>
          <a:p>
            <a:fld id="{16786E8F-F863-4612-9890-7CCF4C6F2EC6}" type="slidenum">
              <a:rPr lang="en-US" noProof="0" smtClean="0"/>
              <a:t>‹#›</a:t>
            </a:fld>
            <a:endParaRPr lang="en-US" noProof="0"/>
          </a:p>
        </p:txBody>
      </p:sp>
      <p:sp>
        <p:nvSpPr>
          <p:cNvPr id="10" name="Textplatzhalter 2"/>
          <p:cNvSpPr>
            <a:spLocks noGrp="1"/>
          </p:cNvSpPr>
          <p:nvPr>
            <p:ph type="body" sz="quarter" idx="31" hasCustomPrompt="1"/>
          </p:nvPr>
        </p:nvSpPr>
        <p:spPr>
          <a:xfrm>
            <a:off x="792000" y="1962000"/>
            <a:ext cx="360000" cy="36000"/>
          </a:xfrm>
          <a:solidFill>
            <a:schemeClr val="tx1"/>
          </a:solidFill>
        </p:spPr>
        <p:txBody>
          <a:bodyPr wrap="none" lIns="0" tIns="0" rIns="0" bIns="0">
            <a:noAutofit/>
          </a:bodyPr>
          <a:lstStyle>
            <a:lvl1pPr algn="ctr">
              <a:defRPr lang="en-US" sz="100" kern="1200" baseline="0" noProof="0" dirty="0" smtClean="0">
                <a:solidFill>
                  <a:schemeClr val="tx1"/>
                </a:solidFill>
                <a:latin typeface="+mj-lt"/>
                <a:ea typeface="+mn-ea"/>
                <a:cs typeface="Gotham Bold" pitchFamily="50" charset="0"/>
              </a:defRPr>
            </a:lvl1pPr>
          </a:lstStyle>
          <a:p>
            <a:pPr marL="0" lvl="0" indent="0" algn="ctr" defTabSz="914400" rtl="0" eaLnBrk="1" latinLnBrk="0" hangingPunct="1">
              <a:spcBef>
                <a:spcPts val="1000"/>
              </a:spcBef>
              <a:buSzPct val="90000"/>
              <a:buFontTx/>
              <a:buNone/>
            </a:pPr>
            <a:r>
              <a:rPr lang="en-US" noProof="0"/>
              <a:t> </a:t>
            </a:r>
          </a:p>
        </p:txBody>
      </p:sp>
      <p:sp>
        <p:nvSpPr>
          <p:cNvPr id="25" name="Bildplatzhalter 2"/>
          <p:cNvSpPr>
            <a:spLocks noGrp="1"/>
          </p:cNvSpPr>
          <p:nvPr>
            <p:ph type="pic" idx="13" hasCustomPrompt="1"/>
          </p:nvPr>
        </p:nvSpPr>
        <p:spPr>
          <a:xfrm>
            <a:off x="792000" y="2376000"/>
            <a:ext cx="792000" cy="1008000"/>
          </a:xfrm>
          <a:solidFill>
            <a:schemeClr val="bg1">
              <a:lumMod val="95000"/>
            </a:schemeClr>
          </a:solidFill>
        </p:spPr>
        <p:txBody>
          <a:bodyPr bIns="0" anchor="ctr">
            <a:noAutofit/>
          </a:bodyPr>
          <a:lstStyle>
            <a:lvl1pPr marL="0" indent="0" algn="ctr">
              <a:buNone/>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picture</a:t>
            </a:r>
          </a:p>
        </p:txBody>
      </p:sp>
      <p:sp>
        <p:nvSpPr>
          <p:cNvPr id="26" name="Bildplatzhalter 2"/>
          <p:cNvSpPr>
            <a:spLocks noGrp="1"/>
          </p:cNvSpPr>
          <p:nvPr>
            <p:ph type="pic" idx="15" hasCustomPrompt="1"/>
          </p:nvPr>
        </p:nvSpPr>
        <p:spPr>
          <a:xfrm>
            <a:off x="792000" y="3636000"/>
            <a:ext cx="792000" cy="1008000"/>
          </a:xfrm>
          <a:solidFill>
            <a:schemeClr val="bg1">
              <a:lumMod val="95000"/>
            </a:schemeClr>
          </a:solidFill>
        </p:spPr>
        <p:txBody>
          <a:bodyPr bIns="0" anchor="ctr">
            <a:noAutofit/>
          </a:bodyPr>
          <a:lstStyle>
            <a:lvl1pPr marL="0" marR="0" indent="0" algn="ctr" defTabSz="914400" rtl="0" eaLnBrk="1" fontAlgn="auto" latinLnBrk="0" hangingPunct="1">
              <a:lnSpc>
                <a:spcPct val="100000"/>
              </a:lnSpc>
              <a:spcBef>
                <a:spcPts val="1000"/>
              </a:spcBef>
              <a:spcAft>
                <a:spcPts val="0"/>
              </a:spcAft>
              <a:buClrTx/>
              <a:buSzPct val="90000"/>
              <a:buFontTx/>
              <a:buNone/>
              <a:tabLst/>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picture</a:t>
            </a:r>
          </a:p>
        </p:txBody>
      </p:sp>
      <p:sp>
        <p:nvSpPr>
          <p:cNvPr id="27" name="Bildplatzhalter 2"/>
          <p:cNvSpPr>
            <a:spLocks noGrp="1"/>
          </p:cNvSpPr>
          <p:nvPr>
            <p:ph type="pic" idx="17" hasCustomPrompt="1"/>
          </p:nvPr>
        </p:nvSpPr>
        <p:spPr>
          <a:xfrm>
            <a:off x="4572389" y="2376000"/>
            <a:ext cx="792000" cy="1008000"/>
          </a:xfrm>
          <a:solidFill>
            <a:schemeClr val="bg1">
              <a:lumMod val="95000"/>
            </a:schemeClr>
          </a:solidFill>
        </p:spPr>
        <p:txBody>
          <a:bodyPr bIns="0" anchor="ctr">
            <a:noAutofit/>
          </a:bodyPr>
          <a:lstStyle>
            <a:lvl1pPr marL="0" marR="0" indent="0" algn="ctr" defTabSz="914400" rtl="0" eaLnBrk="1" fontAlgn="auto" latinLnBrk="0" hangingPunct="1">
              <a:lnSpc>
                <a:spcPct val="100000"/>
              </a:lnSpc>
              <a:spcBef>
                <a:spcPts val="1000"/>
              </a:spcBef>
              <a:spcAft>
                <a:spcPts val="0"/>
              </a:spcAft>
              <a:buClrTx/>
              <a:buSzPct val="90000"/>
              <a:buFontTx/>
              <a:buNone/>
              <a:tabLst/>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picture</a:t>
            </a:r>
          </a:p>
        </p:txBody>
      </p:sp>
      <p:sp>
        <p:nvSpPr>
          <p:cNvPr id="28" name="Bildplatzhalter 2"/>
          <p:cNvSpPr>
            <a:spLocks noGrp="1"/>
          </p:cNvSpPr>
          <p:nvPr>
            <p:ph type="pic" idx="19" hasCustomPrompt="1"/>
          </p:nvPr>
        </p:nvSpPr>
        <p:spPr>
          <a:xfrm>
            <a:off x="4572389" y="3636000"/>
            <a:ext cx="792000" cy="1008000"/>
          </a:xfrm>
          <a:solidFill>
            <a:schemeClr val="bg1">
              <a:lumMod val="95000"/>
            </a:schemeClr>
          </a:solidFill>
        </p:spPr>
        <p:txBody>
          <a:bodyPr bIns="0" anchor="ctr">
            <a:noAutofit/>
          </a:bodyPr>
          <a:lstStyle>
            <a:lvl1pPr marL="0" marR="0" indent="0" algn="ctr" defTabSz="914400" rtl="0" eaLnBrk="1" fontAlgn="auto" latinLnBrk="0" hangingPunct="1">
              <a:lnSpc>
                <a:spcPct val="100000"/>
              </a:lnSpc>
              <a:spcBef>
                <a:spcPts val="1000"/>
              </a:spcBef>
              <a:spcAft>
                <a:spcPts val="0"/>
              </a:spcAft>
              <a:buClrTx/>
              <a:buSzPct val="90000"/>
              <a:buFontTx/>
              <a:buNone/>
              <a:tabLst/>
              <a:defRPr sz="1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a:t>
            </a:r>
            <a:br>
              <a:rPr lang="en-US" noProof="0"/>
            </a:br>
            <a:r>
              <a:rPr lang="en-US" noProof="0"/>
              <a:t>to insert picture</a:t>
            </a:r>
          </a:p>
        </p:txBody>
      </p:sp>
      <p:sp>
        <p:nvSpPr>
          <p:cNvPr id="14" name="Textplatzhalter 31"/>
          <p:cNvSpPr>
            <a:spLocks noGrp="1"/>
          </p:cNvSpPr>
          <p:nvPr>
            <p:ph type="body" sz="quarter" idx="35" hasCustomPrompt="1"/>
          </p:nvPr>
        </p:nvSpPr>
        <p:spPr>
          <a:xfrm>
            <a:off x="1782763" y="2375938"/>
            <a:ext cx="2393950" cy="1008062"/>
          </a:xfrm>
        </p:spPr>
        <p:txBody>
          <a:bodyPr anchor="b"/>
          <a:lstStyle>
            <a:lvl1pPr>
              <a:spcBef>
                <a:spcPts val="600"/>
              </a:spcBef>
              <a:spcAft>
                <a:spcPts val="0"/>
              </a:spcAft>
              <a:defRPr/>
            </a:lvl1pPr>
            <a:lvl2pPr>
              <a:spcBef>
                <a:spcPts val="600"/>
              </a:spcBef>
              <a:spcAft>
                <a:spcPts val="0"/>
              </a:spcAft>
              <a:defRPr/>
            </a:lvl2pPr>
          </a:lstStyle>
          <a:p>
            <a:pPr lvl="0"/>
            <a:r>
              <a:rPr lang="en-US" noProof="1"/>
              <a:t>Click here to edit text</a:t>
            </a:r>
          </a:p>
          <a:p>
            <a:pPr lvl="1"/>
            <a:r>
              <a:rPr lang="en-US" noProof="1"/>
              <a:t>Second level</a:t>
            </a:r>
          </a:p>
        </p:txBody>
      </p:sp>
      <p:sp>
        <p:nvSpPr>
          <p:cNvPr id="15" name="Textplatzhalter 31"/>
          <p:cNvSpPr>
            <a:spLocks noGrp="1"/>
          </p:cNvSpPr>
          <p:nvPr>
            <p:ph type="body" sz="quarter" idx="36" hasCustomPrompt="1"/>
          </p:nvPr>
        </p:nvSpPr>
        <p:spPr>
          <a:xfrm>
            <a:off x="1782763" y="3635938"/>
            <a:ext cx="2393950" cy="1008062"/>
          </a:xfrm>
        </p:spPr>
        <p:txBody>
          <a:bodyPr anchor="b"/>
          <a:lstStyle>
            <a:lvl1pPr>
              <a:spcBef>
                <a:spcPts val="0"/>
              </a:spcBef>
              <a:spcAft>
                <a:spcPts val="600"/>
              </a:spcAft>
              <a:defRPr/>
            </a:lvl1pPr>
            <a:lvl2pPr>
              <a:spcBef>
                <a:spcPts val="0"/>
              </a:spcBef>
              <a:spcAft>
                <a:spcPts val="600"/>
              </a:spcAft>
              <a:defRPr/>
            </a:lvl2pPr>
          </a:lstStyle>
          <a:p>
            <a:pPr lvl="0"/>
            <a:r>
              <a:rPr lang="en-US" noProof="1"/>
              <a:t>Click here to edit text</a:t>
            </a:r>
          </a:p>
          <a:p>
            <a:pPr lvl="1"/>
            <a:r>
              <a:rPr lang="en-US" noProof="1"/>
              <a:t>Second level</a:t>
            </a:r>
          </a:p>
        </p:txBody>
      </p:sp>
      <p:sp>
        <p:nvSpPr>
          <p:cNvPr id="16" name="Textplatzhalter 31"/>
          <p:cNvSpPr>
            <a:spLocks noGrp="1"/>
          </p:cNvSpPr>
          <p:nvPr>
            <p:ph type="body" sz="quarter" idx="37" hasCustomPrompt="1"/>
          </p:nvPr>
        </p:nvSpPr>
        <p:spPr>
          <a:xfrm>
            <a:off x="5562000" y="2375938"/>
            <a:ext cx="2393950" cy="1008062"/>
          </a:xfrm>
        </p:spPr>
        <p:txBody>
          <a:bodyPr anchor="b"/>
          <a:lstStyle>
            <a:lvl1pPr>
              <a:spcBef>
                <a:spcPts val="0"/>
              </a:spcBef>
              <a:spcAft>
                <a:spcPts val="600"/>
              </a:spcAft>
              <a:defRPr/>
            </a:lvl1pPr>
            <a:lvl2pPr>
              <a:spcBef>
                <a:spcPts val="0"/>
              </a:spcBef>
              <a:spcAft>
                <a:spcPts val="600"/>
              </a:spcAft>
              <a:defRPr/>
            </a:lvl2pPr>
          </a:lstStyle>
          <a:p>
            <a:pPr lvl="0"/>
            <a:r>
              <a:rPr lang="en-US" noProof="1"/>
              <a:t>Click here to edit text</a:t>
            </a:r>
          </a:p>
          <a:p>
            <a:pPr lvl="1"/>
            <a:r>
              <a:rPr lang="en-US" noProof="1"/>
              <a:t>Second level</a:t>
            </a:r>
          </a:p>
        </p:txBody>
      </p:sp>
      <p:sp>
        <p:nvSpPr>
          <p:cNvPr id="17" name="Textplatzhalter 31"/>
          <p:cNvSpPr>
            <a:spLocks noGrp="1"/>
          </p:cNvSpPr>
          <p:nvPr>
            <p:ph type="body" sz="quarter" idx="38" hasCustomPrompt="1"/>
          </p:nvPr>
        </p:nvSpPr>
        <p:spPr>
          <a:xfrm>
            <a:off x="5562000" y="3635938"/>
            <a:ext cx="2393950" cy="1008062"/>
          </a:xfrm>
        </p:spPr>
        <p:txBody>
          <a:bodyPr anchor="b"/>
          <a:lstStyle>
            <a:lvl1pPr>
              <a:spcBef>
                <a:spcPts val="0"/>
              </a:spcBef>
              <a:spcAft>
                <a:spcPts val="600"/>
              </a:spcAft>
              <a:defRPr/>
            </a:lvl1pPr>
            <a:lvl2pPr>
              <a:spcBef>
                <a:spcPts val="0"/>
              </a:spcBef>
              <a:spcAft>
                <a:spcPts val="600"/>
              </a:spcAft>
              <a:defRPr/>
            </a:lvl2pPr>
          </a:lstStyle>
          <a:p>
            <a:pPr lvl="0"/>
            <a:r>
              <a:rPr lang="en-US" noProof="1"/>
              <a:t>Click here to edit text</a:t>
            </a:r>
          </a:p>
          <a:p>
            <a:pPr lvl="1"/>
            <a:r>
              <a:rPr lang="en-US" noProof="1"/>
              <a:t>Second level</a:t>
            </a:r>
          </a:p>
        </p:txBody>
      </p:sp>
    </p:spTree>
    <p:extLst>
      <p:ext uri="{BB962C8B-B14F-4D97-AF65-F5344CB8AC3E}">
        <p14:creationId xmlns:p14="http://schemas.microsoft.com/office/powerpoint/2010/main" val="975300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noProof="0"/>
              <a:t>WTM Oct 2020</a:t>
            </a:r>
          </a:p>
        </p:txBody>
      </p:sp>
      <p:sp>
        <p:nvSpPr>
          <p:cNvPr id="4" name="Foliennummernplatzhalter 3"/>
          <p:cNvSpPr>
            <a:spLocks noGrp="1"/>
          </p:cNvSpPr>
          <p:nvPr>
            <p:ph type="sldNum" sz="quarter" idx="12"/>
          </p:nvPr>
        </p:nvSpPr>
        <p:spPr/>
        <p:txBody>
          <a:bodyPr/>
          <a:lstStyle/>
          <a:p>
            <a:fld id="{16786E8F-F863-4612-9890-7CCF4C6F2EC6}" type="slidenum">
              <a:rPr lang="en-US" noProof="0" smtClean="0"/>
              <a:t>‹#›</a:t>
            </a:fld>
            <a:endParaRPr lang="en-US" noProof="0"/>
          </a:p>
        </p:txBody>
      </p:sp>
    </p:spTree>
    <p:extLst>
      <p:ext uri="{BB962C8B-B14F-4D97-AF65-F5344CB8AC3E}">
        <p14:creationId xmlns:p14="http://schemas.microsoft.com/office/powerpoint/2010/main" val="2771478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1584000" y="4804238"/>
            <a:ext cx="6768000" cy="144000"/>
          </a:xfrm>
          <a:prstGeom prst="rect">
            <a:avLst/>
          </a:prstGeom>
        </p:spPr>
        <p:txBody>
          <a:bodyPr vert="horz" lIns="0" tIns="0" rIns="0" bIns="0" rtlCol="0" anchor="b"/>
          <a:lstStyle>
            <a:lvl1pPr algn="r">
              <a:defRPr sz="800">
                <a:solidFill>
                  <a:schemeClr val="tx1"/>
                </a:solidFill>
              </a:defRPr>
            </a:lvl1pPr>
          </a:lstStyle>
          <a:p>
            <a:r>
              <a:rPr lang="en-US" noProof="0"/>
              <a:t>WTM Oct 2020</a:t>
            </a:r>
          </a:p>
        </p:txBody>
      </p:sp>
      <p:sp>
        <p:nvSpPr>
          <p:cNvPr id="6" name="Foliennummernplatzhalter 5"/>
          <p:cNvSpPr>
            <a:spLocks noGrp="1"/>
          </p:cNvSpPr>
          <p:nvPr>
            <p:ph type="sldNum" sz="quarter" idx="4"/>
          </p:nvPr>
        </p:nvSpPr>
        <p:spPr>
          <a:xfrm>
            <a:off x="8349548" y="4804238"/>
            <a:ext cx="396000" cy="144000"/>
          </a:xfrm>
          <a:prstGeom prst="rect">
            <a:avLst/>
          </a:prstGeom>
        </p:spPr>
        <p:txBody>
          <a:bodyPr vert="horz" lIns="0" tIns="0" rIns="0" bIns="0" rtlCol="0" anchor="b"/>
          <a:lstStyle>
            <a:lvl1pPr algn="r">
              <a:defRPr sz="800">
                <a:solidFill>
                  <a:schemeClr val="tx1"/>
                </a:solidFill>
                <a:latin typeface="Gotham Medium" pitchFamily="50" charset="0"/>
                <a:cs typeface="Gotham Medium" pitchFamily="50" charset="0"/>
              </a:defRPr>
            </a:lvl1pPr>
          </a:lstStyle>
          <a:p>
            <a:fld id="{16786E8F-F863-4612-9890-7CCF4C6F2EC6}" type="slidenum">
              <a:rPr lang="en-US" noProof="0" smtClean="0"/>
              <a:pPr/>
              <a:t>‹#›</a:t>
            </a:fld>
            <a:endParaRPr lang="en-US" noProof="0"/>
          </a:p>
        </p:txBody>
      </p:sp>
      <p:pic>
        <p:nvPicPr>
          <p:cNvPr id="7" name="Bildplatzhalter 17"/>
          <p:cNvPicPr>
            <a:picLocks noChangeAspect="1"/>
          </p:cNvPicPr>
          <p:nvPr userDrawn="1"/>
        </p:nvPicPr>
        <p:blipFill>
          <a:blip r:embed="rId2">
            <a:extLst>
              <a:ext uri="{28A0092B-C50C-407E-A947-70E740481C1C}">
                <a14:useLocalDpi xmlns:a14="http://schemas.microsoft.com/office/drawing/2010/main" val="0"/>
              </a:ext>
            </a:extLst>
          </a:blip>
          <a:srcRect t="21826" b="21826"/>
          <a:stretch>
            <a:fillRect/>
          </a:stretch>
        </p:blipFill>
        <p:spPr>
          <a:xfrm>
            <a:off x="0" y="266"/>
            <a:ext cx="9144000" cy="5143234"/>
          </a:xfrm>
          <a:prstGeom prst="rect">
            <a:avLst/>
          </a:prstGeom>
        </p:spPr>
      </p:pic>
      <p:sp>
        <p:nvSpPr>
          <p:cNvPr id="2" name="Titel 1"/>
          <p:cNvSpPr>
            <a:spLocks noGrp="1"/>
          </p:cNvSpPr>
          <p:nvPr>
            <p:ph type="ctrTitle" hasCustomPrompt="1"/>
          </p:nvPr>
        </p:nvSpPr>
        <p:spPr>
          <a:xfrm>
            <a:off x="791999" y="2088000"/>
            <a:ext cx="7560000" cy="397545"/>
          </a:xfrm>
        </p:spPr>
        <p:txBody>
          <a:bodyPr wrap="square" anchor="ctr" anchorCtr="0">
            <a:spAutoFit/>
          </a:bodyPr>
          <a:lstStyle>
            <a:lvl1pPr>
              <a:defRPr sz="3000"/>
            </a:lvl1pPr>
          </a:lstStyle>
          <a:p>
            <a:r>
              <a:rPr lang="en-US" noProof="0" dirty="0"/>
              <a:t>End (Gotham Bold 30 pt)</a:t>
            </a:r>
          </a:p>
        </p:txBody>
      </p:sp>
    </p:spTree>
    <p:extLst>
      <p:ext uri="{BB962C8B-B14F-4D97-AF65-F5344CB8AC3E}">
        <p14:creationId xmlns:p14="http://schemas.microsoft.com/office/powerpoint/2010/main" val="170863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Bild 3">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AA0A3E8-F436-4DD1-BADC-EABDBBB74407}"/>
              </a:ext>
            </a:extLst>
          </p:cNvPr>
          <p:cNvSpPr>
            <a:spLocks/>
          </p:cNvSpPr>
          <p:nvPr userDrawn="1"/>
        </p:nvSpPr>
        <p:spPr bwMode="auto">
          <a:xfrm>
            <a:off x="4572000" y="0"/>
            <a:ext cx="4572000" cy="5143500"/>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4" name="Bildplatzhalter 2">
            <a:extLst>
              <a:ext uri="{FF2B5EF4-FFF2-40B4-BE49-F238E27FC236}">
                <a16:creationId xmlns:a16="http://schemas.microsoft.com/office/drawing/2014/main" id="{AA9667AE-A6C9-46E6-B8F3-ACAEE4D96309}"/>
              </a:ext>
            </a:extLst>
          </p:cNvPr>
          <p:cNvSpPr>
            <a:spLocks noGrp="1"/>
          </p:cNvSpPr>
          <p:nvPr>
            <p:ph type="pic" idx="14" hasCustomPrompt="1"/>
          </p:nvPr>
        </p:nvSpPr>
        <p:spPr>
          <a:xfrm>
            <a:off x="395286" y="1779663"/>
            <a:ext cx="3744666" cy="2664296"/>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25" name="Bildplatzhalter 18">
            <a:extLst>
              <a:ext uri="{FF2B5EF4-FFF2-40B4-BE49-F238E27FC236}">
                <a16:creationId xmlns:a16="http://schemas.microsoft.com/office/drawing/2014/main" id="{26E16910-6360-4913-A4F4-EF06F893246A}"/>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27" name="Inhaltsplatzhalter 2">
            <a:extLst>
              <a:ext uri="{FF2B5EF4-FFF2-40B4-BE49-F238E27FC236}">
                <a16:creationId xmlns:a16="http://schemas.microsoft.com/office/drawing/2014/main" id="{53E6674C-8E79-44F6-948F-35D51F01B6C7}"/>
              </a:ext>
            </a:extLst>
          </p:cNvPr>
          <p:cNvSpPr>
            <a:spLocks noGrp="1"/>
          </p:cNvSpPr>
          <p:nvPr>
            <p:ph idx="1" hasCustomPrompt="1"/>
          </p:nvPr>
        </p:nvSpPr>
        <p:spPr>
          <a:xfrm>
            <a:off x="4728334" y="1073601"/>
            <a:ext cx="4020380" cy="2780399"/>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28" name="Titel 1">
            <a:extLst>
              <a:ext uri="{FF2B5EF4-FFF2-40B4-BE49-F238E27FC236}">
                <a16:creationId xmlns:a16="http://schemas.microsoft.com/office/drawing/2014/main" id="{5FB9C19B-8CF4-4DB1-88D8-FF723D489298}"/>
              </a:ext>
            </a:extLst>
          </p:cNvPr>
          <p:cNvSpPr>
            <a:spLocks noGrp="1"/>
          </p:cNvSpPr>
          <p:nvPr>
            <p:ph type="title" hasCustomPrompt="1"/>
          </p:nvPr>
        </p:nvSpPr>
        <p:spPr>
          <a:xfrm>
            <a:off x="286355" y="391187"/>
            <a:ext cx="3853597" cy="1208455"/>
          </a:xfrm>
          <a:prstGeom prst="rect">
            <a:avLst/>
          </a:prstGeom>
        </p:spPr>
        <p:txBody>
          <a:bodyPr/>
          <a:lstStyle>
            <a:lvl1pPr algn="l">
              <a:defRPr sz="3200">
                <a:latin typeface="GothamMedium" pitchFamily="50" charset="0"/>
              </a:defRPr>
            </a:lvl1pPr>
          </a:lstStyle>
          <a:p>
            <a:r>
              <a:rPr lang="en-US" noProof="0" dirty="0"/>
              <a:t>Headline</a:t>
            </a:r>
          </a:p>
        </p:txBody>
      </p:sp>
      <p:sp>
        <p:nvSpPr>
          <p:cNvPr id="30" name="Inhaltsplatzhalter 2">
            <a:extLst>
              <a:ext uri="{FF2B5EF4-FFF2-40B4-BE49-F238E27FC236}">
                <a16:creationId xmlns:a16="http://schemas.microsoft.com/office/drawing/2014/main" id="{E5E59B9A-A151-4E55-A03D-86CC872688AD}"/>
              </a:ext>
            </a:extLst>
          </p:cNvPr>
          <p:cNvSpPr>
            <a:spLocks noGrp="1"/>
          </p:cNvSpPr>
          <p:nvPr>
            <p:ph idx="20" hasCustomPrompt="1"/>
          </p:nvPr>
        </p:nvSpPr>
        <p:spPr>
          <a:xfrm>
            <a:off x="4728334" y="375506"/>
            <a:ext cx="4020380" cy="585201"/>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Tree>
    <p:extLst>
      <p:ext uri="{BB962C8B-B14F-4D97-AF65-F5344CB8AC3E}">
        <p14:creationId xmlns:p14="http://schemas.microsoft.com/office/powerpoint/2010/main" val="4255164287"/>
      </p:ext>
    </p:extLst>
  </p:cSld>
  <p:clrMapOvr>
    <a:masterClrMapping/>
  </p:clrMapOvr>
  <p:extLst>
    <p:ext uri="{DCECCB84-F9BA-43D5-87BE-67443E8EF086}">
      <p15:sldGuideLst xmlns:p15="http://schemas.microsoft.com/office/powerpoint/2012/main">
        <p15:guide id="1" pos="2880" userDrawn="1">
          <p15:clr>
            <a:srgbClr val="FBAE40"/>
          </p15:clr>
        </p15:guide>
        <p15:guide id="2" pos="3039" userDrawn="1">
          <p15:clr>
            <a:srgbClr val="FBAE40"/>
          </p15:clr>
        </p15:guide>
        <p15:guide id="3" pos="249" userDrawn="1">
          <p15:clr>
            <a:srgbClr val="FBAE40"/>
          </p15:clr>
        </p15:guide>
        <p15:guide id="4" orient="horz" pos="32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ild 4">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2678F5F-702E-4C02-BBAF-377105F69A7E}"/>
              </a:ext>
            </a:extLst>
          </p:cNvPr>
          <p:cNvSpPr>
            <a:spLocks/>
          </p:cNvSpPr>
          <p:nvPr userDrawn="1"/>
        </p:nvSpPr>
        <p:spPr bwMode="auto">
          <a:xfrm>
            <a:off x="5904000" y="2103698"/>
            <a:ext cx="3240000" cy="3204357"/>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 name="Bildplatzhalter 2">
            <a:extLst>
              <a:ext uri="{FF2B5EF4-FFF2-40B4-BE49-F238E27FC236}">
                <a16:creationId xmlns:a16="http://schemas.microsoft.com/office/drawing/2014/main" id="{4D830004-AC54-4A07-B25D-841FC0549372}"/>
              </a:ext>
            </a:extLst>
          </p:cNvPr>
          <p:cNvSpPr>
            <a:spLocks noGrp="1"/>
          </p:cNvSpPr>
          <p:nvPr>
            <p:ph type="pic" idx="14" hasCustomPrompt="1"/>
          </p:nvPr>
        </p:nvSpPr>
        <p:spPr>
          <a:xfrm>
            <a:off x="5904508" y="0"/>
            <a:ext cx="3240000" cy="2099197"/>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insert content</a:t>
            </a:r>
          </a:p>
        </p:txBody>
      </p:sp>
      <p:sp>
        <p:nvSpPr>
          <p:cNvPr id="16" name="Bildplatzhalter 18">
            <a:extLst>
              <a:ext uri="{FF2B5EF4-FFF2-40B4-BE49-F238E27FC236}">
                <a16:creationId xmlns:a16="http://schemas.microsoft.com/office/drawing/2014/main" id="{E1A04126-B90F-4A60-9175-78D235E53483}"/>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17" name="Inhaltsplatzhalter 2">
            <a:extLst>
              <a:ext uri="{FF2B5EF4-FFF2-40B4-BE49-F238E27FC236}">
                <a16:creationId xmlns:a16="http://schemas.microsoft.com/office/drawing/2014/main" id="{03B5122F-3EF7-4ADA-B06C-AC0000DB4FBD}"/>
              </a:ext>
            </a:extLst>
          </p:cNvPr>
          <p:cNvSpPr>
            <a:spLocks noGrp="1"/>
          </p:cNvSpPr>
          <p:nvPr>
            <p:ph idx="1" hasCustomPrompt="1"/>
          </p:nvPr>
        </p:nvSpPr>
        <p:spPr>
          <a:xfrm>
            <a:off x="323528" y="1167594"/>
            <a:ext cx="5076564" cy="3456384"/>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18" name="Titel 1">
            <a:extLst>
              <a:ext uri="{FF2B5EF4-FFF2-40B4-BE49-F238E27FC236}">
                <a16:creationId xmlns:a16="http://schemas.microsoft.com/office/drawing/2014/main" id="{A95FD4EA-9F70-4CF7-B2ED-0D819FCA287F}"/>
              </a:ext>
            </a:extLst>
          </p:cNvPr>
          <p:cNvSpPr>
            <a:spLocks noGrp="1"/>
          </p:cNvSpPr>
          <p:nvPr>
            <p:ph type="title" hasCustomPrompt="1"/>
          </p:nvPr>
        </p:nvSpPr>
        <p:spPr>
          <a:xfrm>
            <a:off x="286355" y="391187"/>
            <a:ext cx="5113737" cy="397545"/>
          </a:xfrm>
          <a:prstGeom prst="rect">
            <a:avLst/>
          </a:prstGeom>
        </p:spPr>
        <p:txBody>
          <a:bodyPr/>
          <a:lstStyle>
            <a:lvl1pPr algn="l">
              <a:defRPr sz="3200">
                <a:latin typeface="GothamMedium" pitchFamily="50" charset="0"/>
              </a:defRPr>
            </a:lvl1pPr>
          </a:lstStyle>
          <a:p>
            <a:r>
              <a:rPr lang="en-US" noProof="0" dirty="0"/>
              <a:t>Headline</a:t>
            </a:r>
          </a:p>
        </p:txBody>
      </p:sp>
      <p:sp>
        <p:nvSpPr>
          <p:cNvPr id="19" name="Inhaltsplatzhalter 2">
            <a:extLst>
              <a:ext uri="{FF2B5EF4-FFF2-40B4-BE49-F238E27FC236}">
                <a16:creationId xmlns:a16="http://schemas.microsoft.com/office/drawing/2014/main" id="{C462D35D-D284-40A7-A519-F872B1CEDD53}"/>
              </a:ext>
            </a:extLst>
          </p:cNvPr>
          <p:cNvSpPr>
            <a:spLocks noGrp="1"/>
          </p:cNvSpPr>
          <p:nvPr>
            <p:ph idx="20" hasCustomPrompt="1"/>
          </p:nvPr>
        </p:nvSpPr>
        <p:spPr>
          <a:xfrm>
            <a:off x="6084168" y="2668932"/>
            <a:ext cx="2844316" cy="2063058"/>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20" name="Inhaltsplatzhalter 2">
            <a:extLst>
              <a:ext uri="{FF2B5EF4-FFF2-40B4-BE49-F238E27FC236}">
                <a16:creationId xmlns:a16="http://schemas.microsoft.com/office/drawing/2014/main" id="{AF6A8E78-F1C8-4B6E-806F-F09770AFCD05}"/>
              </a:ext>
            </a:extLst>
          </p:cNvPr>
          <p:cNvSpPr>
            <a:spLocks noGrp="1"/>
          </p:cNvSpPr>
          <p:nvPr>
            <p:ph idx="21" hasCustomPrompt="1"/>
          </p:nvPr>
        </p:nvSpPr>
        <p:spPr>
          <a:xfrm>
            <a:off x="6084168" y="2222826"/>
            <a:ext cx="2844316" cy="384896"/>
          </a:xfrm>
          <a:prstGeom prst="rect">
            <a:avLst/>
          </a:prstGeom>
        </p:spPr>
        <p:txBody>
          <a:bodyPr/>
          <a:lstStyle>
            <a:lvl1pPr marL="0" indent="0">
              <a:lnSpc>
                <a:spcPct val="130000"/>
              </a:lnSpc>
              <a:spcBef>
                <a:spcPts val="0"/>
              </a:spcBef>
              <a:buSzPct val="130000"/>
              <a:buFontTx/>
              <a:buNone/>
              <a:defRPr sz="1600">
                <a:latin typeface="Gotham Book" pitchFamily="50" charset="0"/>
              </a:defRPr>
            </a:lvl1pPr>
            <a:lvl2pPr marL="685800" indent="-228600">
              <a:buSzPct val="130000"/>
              <a:buFont typeface="Arial" panose="020B0604020202020204" pitchFamily="34" charset="0"/>
              <a:buChar char="•"/>
              <a:defRPr sz="1000"/>
            </a:lvl2pPr>
          </a:lstStyle>
          <a:p>
            <a:pPr lvl="0"/>
            <a:r>
              <a:rPr lang="de-DE" dirty="0" err="1"/>
              <a:t>Secondary</a:t>
            </a:r>
            <a:endParaRPr lang="de-DE" dirty="0"/>
          </a:p>
        </p:txBody>
      </p:sp>
    </p:spTree>
    <p:extLst>
      <p:ext uri="{BB962C8B-B14F-4D97-AF65-F5344CB8AC3E}">
        <p14:creationId xmlns:p14="http://schemas.microsoft.com/office/powerpoint/2010/main" val="547885667"/>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327" userDrawn="1">
          <p15:clr>
            <a:srgbClr val="FBAE40"/>
          </p15:clr>
        </p15:guide>
        <p15:guide id="3" pos="39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Bild 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8DDA2D-CFAF-440E-8300-882D833AD7A4}"/>
              </a:ext>
            </a:extLst>
          </p:cNvPr>
          <p:cNvSpPr>
            <a:spLocks/>
          </p:cNvSpPr>
          <p:nvPr userDrawn="1"/>
        </p:nvSpPr>
        <p:spPr bwMode="auto">
          <a:xfrm>
            <a:off x="4572000" y="0"/>
            <a:ext cx="4572000" cy="5143500"/>
          </a:xfrm>
          <a:prstGeom prst="rect">
            <a:avLst/>
          </a:prstGeom>
          <a:solidFill>
            <a:srgbClr val="F6F6F8"/>
          </a:solidFill>
          <a:ln w="0">
            <a:noFill/>
            <a:prstDash val="solid"/>
            <a:round/>
            <a:headEnd/>
            <a:tailEnd/>
          </a:ln>
          <a:effec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6" name="Bildplatzhalter 2">
            <a:extLst>
              <a:ext uri="{FF2B5EF4-FFF2-40B4-BE49-F238E27FC236}">
                <a16:creationId xmlns:a16="http://schemas.microsoft.com/office/drawing/2014/main" id="{9C0D66A9-13E1-4BF3-9219-36D71C5586E2}"/>
              </a:ext>
            </a:extLst>
          </p:cNvPr>
          <p:cNvSpPr>
            <a:spLocks noGrp="1"/>
          </p:cNvSpPr>
          <p:nvPr>
            <p:ph type="pic" idx="14" hasCustomPrompt="1"/>
          </p:nvPr>
        </p:nvSpPr>
        <p:spPr>
          <a:xfrm>
            <a:off x="4572000" y="0"/>
            <a:ext cx="4572508" cy="1817225"/>
          </a:xfrm>
          <a:prstGeom prst="rect">
            <a:avLst/>
          </a:prstGeom>
          <a:solidFill>
            <a:schemeClr val="bg1">
              <a:lumMod val="95000"/>
            </a:schemeClr>
          </a:solidFill>
        </p:spPr>
        <p:txBody>
          <a:bodyPr bIns="720000" anchor="ctr">
            <a:noAutofit/>
          </a:bodyPr>
          <a:lstStyle>
            <a:lvl1pPr marL="0" indent="0" algn="ctr">
              <a:buNone/>
              <a:defRPr sz="1000" baseline="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content</a:t>
            </a:r>
          </a:p>
        </p:txBody>
      </p:sp>
      <p:sp>
        <p:nvSpPr>
          <p:cNvPr id="7" name="Bildplatzhalter 18">
            <a:extLst>
              <a:ext uri="{FF2B5EF4-FFF2-40B4-BE49-F238E27FC236}">
                <a16:creationId xmlns:a16="http://schemas.microsoft.com/office/drawing/2014/main" id="{BA8FDAB1-CCFD-4648-B07B-37801130F4D0}"/>
              </a:ext>
            </a:extLst>
          </p:cNvPr>
          <p:cNvSpPr>
            <a:spLocks noGrp="1"/>
          </p:cNvSpPr>
          <p:nvPr>
            <p:ph type="pic" sz="quarter" idx="19"/>
          </p:nvPr>
        </p:nvSpPr>
        <p:spPr>
          <a:xfrm>
            <a:off x="0" y="4927600"/>
            <a:ext cx="9144000" cy="2159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wrap="none" lIns="0" tIns="0" rIns="0" bIns="0" anchor="b" anchorCtr="0"/>
          <a:lstStyle>
            <a:lvl1pPr marL="0" indent="0">
              <a:buNone/>
              <a:defRPr sz="900"/>
            </a:lvl1pPr>
          </a:lstStyle>
          <a:p>
            <a:endParaRPr lang="de-DE" dirty="0"/>
          </a:p>
        </p:txBody>
      </p:sp>
      <p:sp>
        <p:nvSpPr>
          <p:cNvPr id="8" name="Inhaltsplatzhalter 2">
            <a:extLst>
              <a:ext uri="{FF2B5EF4-FFF2-40B4-BE49-F238E27FC236}">
                <a16:creationId xmlns:a16="http://schemas.microsoft.com/office/drawing/2014/main" id="{9F41F53C-DDD3-4B86-A70D-E56396E88FE3}"/>
              </a:ext>
            </a:extLst>
          </p:cNvPr>
          <p:cNvSpPr>
            <a:spLocks noGrp="1"/>
          </p:cNvSpPr>
          <p:nvPr>
            <p:ph idx="1" hasCustomPrompt="1"/>
          </p:nvPr>
        </p:nvSpPr>
        <p:spPr>
          <a:xfrm>
            <a:off x="300197" y="2139701"/>
            <a:ext cx="3780420" cy="2612611"/>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
        <p:nvSpPr>
          <p:cNvPr id="9" name="Titel 1">
            <a:extLst>
              <a:ext uri="{FF2B5EF4-FFF2-40B4-BE49-F238E27FC236}">
                <a16:creationId xmlns:a16="http://schemas.microsoft.com/office/drawing/2014/main" id="{ADB8F17E-648D-4EFC-B83A-54B4ABA50DA3}"/>
              </a:ext>
            </a:extLst>
          </p:cNvPr>
          <p:cNvSpPr>
            <a:spLocks noGrp="1"/>
          </p:cNvSpPr>
          <p:nvPr>
            <p:ph type="title" hasCustomPrompt="1"/>
          </p:nvPr>
        </p:nvSpPr>
        <p:spPr>
          <a:xfrm>
            <a:off x="286356" y="391187"/>
            <a:ext cx="3808102" cy="1426038"/>
          </a:xfrm>
          <a:prstGeom prst="rect">
            <a:avLst/>
          </a:prstGeom>
        </p:spPr>
        <p:txBody>
          <a:bodyPr/>
          <a:lstStyle>
            <a:lvl1pPr algn="l">
              <a:defRPr sz="3200">
                <a:latin typeface="GothamMedium" pitchFamily="50" charset="0"/>
              </a:defRPr>
            </a:lvl1pPr>
          </a:lstStyle>
          <a:p>
            <a:r>
              <a:rPr lang="en-US" noProof="0" dirty="0"/>
              <a:t>Headline</a:t>
            </a:r>
          </a:p>
        </p:txBody>
      </p:sp>
      <p:sp>
        <p:nvSpPr>
          <p:cNvPr id="10" name="Inhaltsplatzhalter 2">
            <a:extLst>
              <a:ext uri="{FF2B5EF4-FFF2-40B4-BE49-F238E27FC236}">
                <a16:creationId xmlns:a16="http://schemas.microsoft.com/office/drawing/2014/main" id="{0BEF7F92-4C3E-448F-81F5-5A7BA9BEB598}"/>
              </a:ext>
            </a:extLst>
          </p:cNvPr>
          <p:cNvSpPr>
            <a:spLocks noGrp="1"/>
          </p:cNvSpPr>
          <p:nvPr>
            <p:ph idx="20" hasCustomPrompt="1"/>
          </p:nvPr>
        </p:nvSpPr>
        <p:spPr>
          <a:xfrm>
            <a:off x="4788024" y="2139701"/>
            <a:ext cx="3996444" cy="2612611"/>
          </a:xfrm>
          <a:prstGeom prst="rect">
            <a:avLst/>
          </a:prstGeom>
        </p:spPr>
        <p:txBody>
          <a:bodyPr/>
          <a:lstStyle>
            <a:lvl1pPr marL="288000" indent="-288000">
              <a:lnSpc>
                <a:spcPct val="130000"/>
              </a:lnSpc>
              <a:spcBef>
                <a:spcPts val="0"/>
              </a:spcBef>
              <a:buSzPct val="130000"/>
              <a:buFontTx/>
              <a:buBlip>
                <a:blip r:embed="rId4"/>
              </a:buBlip>
              <a:defRPr sz="1000"/>
            </a:lvl1pPr>
            <a:lvl2pPr marL="685800" indent="-228600">
              <a:buSzPct val="130000"/>
              <a:buFont typeface="Arial" panose="020B0604020202020204" pitchFamily="34" charset="0"/>
              <a:buChar char="•"/>
              <a:defRPr sz="1000"/>
            </a:lvl2pPr>
          </a:lstStyle>
          <a:p>
            <a:pPr lvl="0"/>
            <a:r>
              <a:rPr lang="de-DE" dirty="0"/>
              <a:t>Text / Aufzählung</a:t>
            </a:r>
          </a:p>
        </p:txBody>
      </p:sp>
    </p:spTree>
    <p:extLst>
      <p:ext uri="{BB962C8B-B14F-4D97-AF65-F5344CB8AC3E}">
        <p14:creationId xmlns:p14="http://schemas.microsoft.com/office/powerpoint/2010/main" val="1225053296"/>
      </p:ext>
    </p:extLst>
  </p:cSld>
  <p:clrMapOvr>
    <a:masterClrMapping/>
  </p:clrMapOvr>
  <p:extLst>
    <p:ext uri="{DCECCB84-F9BA-43D5-87BE-67443E8EF086}">
      <p15:sldGuideLst xmlns:p15="http://schemas.microsoft.com/office/powerpoint/2012/main">
        <p15:guide id="1" orient="horz" pos="327" userDrawn="1">
          <p15:clr>
            <a:srgbClr val="FBAE40"/>
          </p15:clr>
        </p15:guide>
        <p15:guide id="2" pos="2880" userDrawn="1">
          <p15:clr>
            <a:srgbClr val="FBAE40"/>
          </p15:clr>
        </p15:guide>
        <p15:guide id="3" pos="249" userDrawn="1">
          <p15:clr>
            <a:srgbClr val="FBAE40"/>
          </p15:clr>
        </p15:guide>
        <p15:guide id="4"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11.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8.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847963"/>
      </p:ext>
    </p:extLst>
  </p:cSld>
  <p:clrMap bg1="lt1" tx1="dk1" bg2="lt2" tx2="dk2" accent1="accent1" accent2="accent2" accent3="accent3" accent4="accent4" accent5="accent5" accent6="accent6" hlink="hlink" folHlink="folHlink"/>
  <p:sldLayoutIdLst>
    <p:sldLayoutId id="21474837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reeform 72">
            <a:extLst>
              <a:ext uri="{FF2B5EF4-FFF2-40B4-BE49-F238E27FC236}">
                <a16:creationId xmlns:a16="http://schemas.microsoft.com/office/drawing/2014/main" id="{EAB50AF5-DE21-4443-B600-D25C35BD4F8B}"/>
              </a:ext>
            </a:extLst>
          </p:cNvPr>
          <p:cNvSpPr>
            <a:spLocks noChangeAspect="1" noEditPoints="1"/>
          </p:cNvSpPr>
          <p:nvPr/>
        </p:nvSpPr>
        <p:spPr bwMode="auto">
          <a:xfrm>
            <a:off x="8388424" y="5003100"/>
            <a:ext cx="596538" cy="64800"/>
          </a:xfrm>
          <a:custGeom>
            <a:avLst/>
            <a:gdLst>
              <a:gd name="T0" fmla="*/ 2408 w 2504"/>
              <a:gd name="T1" fmla="*/ 132 h 274"/>
              <a:gd name="T2" fmla="*/ 2437 w 2504"/>
              <a:gd name="T3" fmla="*/ 96 h 274"/>
              <a:gd name="T4" fmla="*/ 2420 w 2504"/>
              <a:gd name="T5" fmla="*/ 63 h 274"/>
              <a:gd name="T6" fmla="*/ 1015 w 2504"/>
              <a:gd name="T7" fmla="*/ 58 h 274"/>
              <a:gd name="T8" fmla="*/ 1101 w 2504"/>
              <a:gd name="T9" fmla="*/ 127 h 274"/>
              <a:gd name="T10" fmla="*/ 1117 w 2504"/>
              <a:gd name="T11" fmla="*/ 95 h 274"/>
              <a:gd name="T12" fmla="*/ 1087 w 2504"/>
              <a:gd name="T13" fmla="*/ 59 h 274"/>
              <a:gd name="T14" fmla="*/ 57 w 2504"/>
              <a:gd name="T15" fmla="*/ 217 h 274"/>
              <a:gd name="T16" fmla="*/ 160 w 2504"/>
              <a:gd name="T17" fmla="*/ 195 h 274"/>
              <a:gd name="T18" fmla="*/ 182 w 2504"/>
              <a:gd name="T19" fmla="*/ 137 h 274"/>
              <a:gd name="T20" fmla="*/ 145 w 2504"/>
              <a:gd name="T21" fmla="*/ 68 h 274"/>
              <a:gd name="T22" fmla="*/ 2276 w 2504"/>
              <a:gd name="T23" fmla="*/ 5 h 274"/>
              <a:gd name="T24" fmla="*/ 2469 w 2504"/>
              <a:gd name="T25" fmla="*/ 29 h 274"/>
              <a:gd name="T26" fmla="*/ 2497 w 2504"/>
              <a:gd name="T27" fmla="*/ 93 h 274"/>
              <a:gd name="T28" fmla="*/ 2458 w 2504"/>
              <a:gd name="T29" fmla="*/ 165 h 274"/>
              <a:gd name="T30" fmla="*/ 2380 w 2504"/>
              <a:gd name="T31" fmla="*/ 185 h 274"/>
              <a:gd name="T32" fmla="*/ 2276 w 2504"/>
              <a:gd name="T33" fmla="*/ 5 h 274"/>
              <a:gd name="T34" fmla="*/ 2081 w 2504"/>
              <a:gd name="T35" fmla="*/ 57 h 274"/>
              <a:gd name="T36" fmla="*/ 2081 w 2504"/>
              <a:gd name="T37" fmla="*/ 162 h 274"/>
              <a:gd name="T38" fmla="*/ 2024 w 2504"/>
              <a:gd name="T39" fmla="*/ 269 h 274"/>
              <a:gd name="T40" fmla="*/ 1987 w 2504"/>
              <a:gd name="T41" fmla="*/ 58 h 274"/>
              <a:gd name="T42" fmla="*/ 1847 w 2504"/>
              <a:gd name="T43" fmla="*/ 58 h 274"/>
              <a:gd name="T44" fmla="*/ 1549 w 2504"/>
              <a:gd name="T45" fmla="*/ 5 h 274"/>
              <a:gd name="T46" fmla="*/ 1642 w 2504"/>
              <a:gd name="T47" fmla="*/ 164 h 274"/>
              <a:gd name="T48" fmla="*/ 1482 w 2504"/>
              <a:gd name="T49" fmla="*/ 5 h 274"/>
              <a:gd name="T50" fmla="*/ 1284 w 2504"/>
              <a:gd name="T51" fmla="*/ 174 h 274"/>
              <a:gd name="T52" fmla="*/ 1323 w 2504"/>
              <a:gd name="T53" fmla="*/ 218 h 274"/>
              <a:gd name="T54" fmla="*/ 1382 w 2504"/>
              <a:gd name="T55" fmla="*/ 203 h 274"/>
              <a:gd name="T56" fmla="*/ 1397 w 2504"/>
              <a:gd name="T57" fmla="*/ 5 h 274"/>
              <a:gd name="T58" fmla="*/ 1447 w 2504"/>
              <a:gd name="T59" fmla="*/ 206 h 274"/>
              <a:gd name="T60" fmla="*/ 1387 w 2504"/>
              <a:gd name="T61" fmla="*/ 266 h 274"/>
              <a:gd name="T62" fmla="*/ 1291 w 2504"/>
              <a:gd name="T63" fmla="*/ 266 h 274"/>
              <a:gd name="T64" fmla="*/ 1233 w 2504"/>
              <a:gd name="T65" fmla="*/ 207 h 274"/>
              <a:gd name="T66" fmla="*/ 956 w 2504"/>
              <a:gd name="T67" fmla="*/ 5 h 274"/>
              <a:gd name="T68" fmla="*/ 1150 w 2504"/>
              <a:gd name="T69" fmla="*/ 29 h 274"/>
              <a:gd name="T70" fmla="*/ 1176 w 2504"/>
              <a:gd name="T71" fmla="*/ 93 h 274"/>
              <a:gd name="T72" fmla="*/ 1138 w 2504"/>
              <a:gd name="T73" fmla="*/ 165 h 274"/>
              <a:gd name="T74" fmla="*/ 1060 w 2504"/>
              <a:gd name="T75" fmla="*/ 185 h 274"/>
              <a:gd name="T76" fmla="*/ 956 w 2504"/>
              <a:gd name="T77" fmla="*/ 5 h 274"/>
              <a:gd name="T78" fmla="*/ 344 w 2504"/>
              <a:gd name="T79" fmla="*/ 57 h 274"/>
              <a:gd name="T80" fmla="*/ 344 w 2504"/>
              <a:gd name="T81" fmla="*/ 162 h 274"/>
              <a:gd name="T82" fmla="*/ 287 w 2504"/>
              <a:gd name="T83" fmla="*/ 269 h 274"/>
              <a:gd name="T84" fmla="*/ 133 w 2504"/>
              <a:gd name="T85" fmla="*/ 8 h 274"/>
              <a:gd name="T86" fmla="*/ 220 w 2504"/>
              <a:gd name="T87" fmla="*/ 62 h 274"/>
              <a:gd name="T88" fmla="*/ 243 w 2504"/>
              <a:gd name="T89" fmla="*/ 137 h 274"/>
              <a:gd name="T90" fmla="*/ 204 w 2504"/>
              <a:gd name="T91" fmla="*/ 231 h 274"/>
              <a:gd name="T92" fmla="*/ 103 w 2504"/>
              <a:gd name="T93" fmla="*/ 269 h 274"/>
              <a:gd name="T94" fmla="*/ 814 w 2504"/>
              <a:gd name="T95" fmla="*/ 1 h 274"/>
              <a:gd name="T96" fmla="*/ 891 w 2504"/>
              <a:gd name="T97" fmla="*/ 37 h 274"/>
              <a:gd name="T98" fmla="*/ 806 w 2504"/>
              <a:gd name="T99" fmla="*/ 56 h 274"/>
              <a:gd name="T100" fmla="*/ 731 w 2504"/>
              <a:gd name="T101" fmla="*/ 78 h 274"/>
              <a:gd name="T102" fmla="*/ 709 w 2504"/>
              <a:gd name="T103" fmla="*/ 137 h 274"/>
              <a:gd name="T104" fmla="*/ 749 w 2504"/>
              <a:gd name="T105" fmla="*/ 210 h 274"/>
              <a:gd name="T106" fmla="*/ 829 w 2504"/>
              <a:gd name="T107" fmla="*/ 213 h 274"/>
              <a:gd name="T108" fmla="*/ 786 w 2504"/>
              <a:gd name="T109" fmla="*/ 117 h 274"/>
              <a:gd name="T110" fmla="*/ 863 w 2504"/>
              <a:gd name="T111" fmla="*/ 256 h 274"/>
              <a:gd name="T112" fmla="*/ 758 w 2504"/>
              <a:gd name="T113" fmla="*/ 271 h 274"/>
              <a:gd name="T114" fmla="*/ 671 w 2504"/>
              <a:gd name="T115" fmla="*/ 215 h 274"/>
              <a:gd name="T116" fmla="*/ 649 w 2504"/>
              <a:gd name="T117" fmla="*/ 137 h 274"/>
              <a:gd name="T118" fmla="*/ 688 w 2504"/>
              <a:gd name="T119" fmla="*/ 41 h 274"/>
              <a:gd name="T120" fmla="*/ 788 w 2504"/>
              <a:gd name="T12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4" h="274">
                <a:moveTo>
                  <a:pt x="2334" y="58"/>
                </a:moveTo>
                <a:lnTo>
                  <a:pt x="2334" y="133"/>
                </a:lnTo>
                <a:lnTo>
                  <a:pt x="2393" y="133"/>
                </a:lnTo>
                <a:lnTo>
                  <a:pt x="2408" y="132"/>
                </a:lnTo>
                <a:lnTo>
                  <a:pt x="2420" y="127"/>
                </a:lnTo>
                <a:lnTo>
                  <a:pt x="2430" y="118"/>
                </a:lnTo>
                <a:lnTo>
                  <a:pt x="2435" y="109"/>
                </a:lnTo>
                <a:lnTo>
                  <a:pt x="2437" y="96"/>
                </a:lnTo>
                <a:lnTo>
                  <a:pt x="2437" y="95"/>
                </a:lnTo>
                <a:lnTo>
                  <a:pt x="2435" y="82"/>
                </a:lnTo>
                <a:lnTo>
                  <a:pt x="2429" y="72"/>
                </a:lnTo>
                <a:lnTo>
                  <a:pt x="2420" y="63"/>
                </a:lnTo>
                <a:lnTo>
                  <a:pt x="2408" y="59"/>
                </a:lnTo>
                <a:lnTo>
                  <a:pt x="2392" y="58"/>
                </a:lnTo>
                <a:lnTo>
                  <a:pt x="2334" y="58"/>
                </a:lnTo>
                <a:close/>
                <a:moveTo>
                  <a:pt x="1015" y="58"/>
                </a:moveTo>
                <a:lnTo>
                  <a:pt x="1015" y="133"/>
                </a:lnTo>
                <a:lnTo>
                  <a:pt x="1073" y="133"/>
                </a:lnTo>
                <a:lnTo>
                  <a:pt x="1089" y="132"/>
                </a:lnTo>
                <a:lnTo>
                  <a:pt x="1101" y="127"/>
                </a:lnTo>
                <a:lnTo>
                  <a:pt x="1109" y="118"/>
                </a:lnTo>
                <a:lnTo>
                  <a:pt x="1116" y="109"/>
                </a:lnTo>
                <a:lnTo>
                  <a:pt x="1117" y="96"/>
                </a:lnTo>
                <a:lnTo>
                  <a:pt x="1117" y="95"/>
                </a:lnTo>
                <a:lnTo>
                  <a:pt x="1116" y="82"/>
                </a:lnTo>
                <a:lnTo>
                  <a:pt x="1109" y="72"/>
                </a:lnTo>
                <a:lnTo>
                  <a:pt x="1100" y="63"/>
                </a:lnTo>
                <a:lnTo>
                  <a:pt x="1087" y="59"/>
                </a:lnTo>
                <a:lnTo>
                  <a:pt x="1071" y="58"/>
                </a:lnTo>
                <a:lnTo>
                  <a:pt x="1015" y="58"/>
                </a:lnTo>
                <a:close/>
                <a:moveTo>
                  <a:pt x="57" y="58"/>
                </a:moveTo>
                <a:lnTo>
                  <a:pt x="57" y="217"/>
                </a:lnTo>
                <a:lnTo>
                  <a:pt x="103" y="217"/>
                </a:lnTo>
                <a:lnTo>
                  <a:pt x="125" y="215"/>
                </a:lnTo>
                <a:lnTo>
                  <a:pt x="145" y="207"/>
                </a:lnTo>
                <a:lnTo>
                  <a:pt x="160" y="195"/>
                </a:lnTo>
                <a:lnTo>
                  <a:pt x="172" y="179"/>
                </a:lnTo>
                <a:lnTo>
                  <a:pt x="179" y="160"/>
                </a:lnTo>
                <a:lnTo>
                  <a:pt x="182" y="138"/>
                </a:lnTo>
                <a:lnTo>
                  <a:pt x="182" y="137"/>
                </a:lnTo>
                <a:lnTo>
                  <a:pt x="179" y="115"/>
                </a:lnTo>
                <a:lnTo>
                  <a:pt x="172" y="95"/>
                </a:lnTo>
                <a:lnTo>
                  <a:pt x="160" y="80"/>
                </a:lnTo>
                <a:lnTo>
                  <a:pt x="145" y="68"/>
                </a:lnTo>
                <a:lnTo>
                  <a:pt x="125" y="61"/>
                </a:lnTo>
                <a:lnTo>
                  <a:pt x="103" y="58"/>
                </a:lnTo>
                <a:lnTo>
                  <a:pt x="57" y="58"/>
                </a:lnTo>
                <a:close/>
                <a:moveTo>
                  <a:pt x="2276" y="5"/>
                </a:moveTo>
                <a:lnTo>
                  <a:pt x="2397" y="5"/>
                </a:lnTo>
                <a:lnTo>
                  <a:pt x="2425" y="8"/>
                </a:lnTo>
                <a:lnTo>
                  <a:pt x="2450" y="15"/>
                </a:lnTo>
                <a:lnTo>
                  <a:pt x="2469" y="29"/>
                </a:lnTo>
                <a:lnTo>
                  <a:pt x="2484" y="46"/>
                </a:lnTo>
                <a:lnTo>
                  <a:pt x="2493" y="67"/>
                </a:lnTo>
                <a:lnTo>
                  <a:pt x="2497" y="93"/>
                </a:lnTo>
                <a:lnTo>
                  <a:pt x="2497" y="93"/>
                </a:lnTo>
                <a:lnTo>
                  <a:pt x="2494" y="116"/>
                </a:lnTo>
                <a:lnTo>
                  <a:pt x="2486" y="137"/>
                </a:lnTo>
                <a:lnTo>
                  <a:pt x="2474" y="153"/>
                </a:lnTo>
                <a:lnTo>
                  <a:pt x="2458" y="165"/>
                </a:lnTo>
                <a:lnTo>
                  <a:pt x="2440" y="175"/>
                </a:lnTo>
                <a:lnTo>
                  <a:pt x="2504" y="269"/>
                </a:lnTo>
                <a:lnTo>
                  <a:pt x="2436" y="269"/>
                </a:lnTo>
                <a:lnTo>
                  <a:pt x="2380" y="185"/>
                </a:lnTo>
                <a:lnTo>
                  <a:pt x="2334" y="185"/>
                </a:lnTo>
                <a:lnTo>
                  <a:pt x="2334" y="269"/>
                </a:lnTo>
                <a:lnTo>
                  <a:pt x="2276" y="269"/>
                </a:lnTo>
                <a:lnTo>
                  <a:pt x="2276" y="5"/>
                </a:lnTo>
                <a:close/>
                <a:moveTo>
                  <a:pt x="2024" y="5"/>
                </a:moveTo>
                <a:lnTo>
                  <a:pt x="2222" y="5"/>
                </a:lnTo>
                <a:lnTo>
                  <a:pt x="2222" y="57"/>
                </a:lnTo>
                <a:lnTo>
                  <a:pt x="2081" y="57"/>
                </a:lnTo>
                <a:lnTo>
                  <a:pt x="2081" y="110"/>
                </a:lnTo>
                <a:lnTo>
                  <a:pt x="2206" y="110"/>
                </a:lnTo>
                <a:lnTo>
                  <a:pt x="2206" y="162"/>
                </a:lnTo>
                <a:lnTo>
                  <a:pt x="2081" y="162"/>
                </a:lnTo>
                <a:lnTo>
                  <a:pt x="2081" y="217"/>
                </a:lnTo>
                <a:lnTo>
                  <a:pt x="2224" y="217"/>
                </a:lnTo>
                <a:lnTo>
                  <a:pt x="2224" y="269"/>
                </a:lnTo>
                <a:lnTo>
                  <a:pt x="2024" y="269"/>
                </a:lnTo>
                <a:lnTo>
                  <a:pt x="2024" y="5"/>
                </a:lnTo>
                <a:close/>
                <a:moveTo>
                  <a:pt x="1767" y="5"/>
                </a:moveTo>
                <a:lnTo>
                  <a:pt x="1987" y="5"/>
                </a:lnTo>
                <a:lnTo>
                  <a:pt x="1987" y="58"/>
                </a:lnTo>
                <a:lnTo>
                  <a:pt x="1905" y="58"/>
                </a:lnTo>
                <a:lnTo>
                  <a:pt x="1905" y="269"/>
                </a:lnTo>
                <a:lnTo>
                  <a:pt x="1847" y="269"/>
                </a:lnTo>
                <a:lnTo>
                  <a:pt x="1847" y="58"/>
                </a:lnTo>
                <a:lnTo>
                  <a:pt x="1767" y="58"/>
                </a:lnTo>
                <a:lnTo>
                  <a:pt x="1767" y="5"/>
                </a:lnTo>
                <a:close/>
                <a:moveTo>
                  <a:pt x="1482" y="5"/>
                </a:moveTo>
                <a:lnTo>
                  <a:pt x="1549" y="5"/>
                </a:lnTo>
                <a:lnTo>
                  <a:pt x="1612" y="111"/>
                </a:lnTo>
                <a:lnTo>
                  <a:pt x="1676" y="5"/>
                </a:lnTo>
                <a:lnTo>
                  <a:pt x="1743" y="5"/>
                </a:lnTo>
                <a:lnTo>
                  <a:pt x="1642" y="164"/>
                </a:lnTo>
                <a:lnTo>
                  <a:pt x="1642" y="269"/>
                </a:lnTo>
                <a:lnTo>
                  <a:pt x="1583" y="269"/>
                </a:lnTo>
                <a:lnTo>
                  <a:pt x="1583" y="165"/>
                </a:lnTo>
                <a:lnTo>
                  <a:pt x="1482" y="5"/>
                </a:lnTo>
                <a:close/>
                <a:moveTo>
                  <a:pt x="1224" y="5"/>
                </a:moveTo>
                <a:lnTo>
                  <a:pt x="1282" y="5"/>
                </a:lnTo>
                <a:lnTo>
                  <a:pt x="1282" y="154"/>
                </a:lnTo>
                <a:lnTo>
                  <a:pt x="1284" y="174"/>
                </a:lnTo>
                <a:lnTo>
                  <a:pt x="1289" y="190"/>
                </a:lnTo>
                <a:lnTo>
                  <a:pt x="1298" y="203"/>
                </a:lnTo>
                <a:lnTo>
                  <a:pt x="1309" y="212"/>
                </a:lnTo>
                <a:lnTo>
                  <a:pt x="1323" y="218"/>
                </a:lnTo>
                <a:lnTo>
                  <a:pt x="1340" y="220"/>
                </a:lnTo>
                <a:lnTo>
                  <a:pt x="1356" y="218"/>
                </a:lnTo>
                <a:lnTo>
                  <a:pt x="1371" y="212"/>
                </a:lnTo>
                <a:lnTo>
                  <a:pt x="1382" y="203"/>
                </a:lnTo>
                <a:lnTo>
                  <a:pt x="1389" y="191"/>
                </a:lnTo>
                <a:lnTo>
                  <a:pt x="1395" y="175"/>
                </a:lnTo>
                <a:lnTo>
                  <a:pt x="1397" y="157"/>
                </a:lnTo>
                <a:lnTo>
                  <a:pt x="1397" y="5"/>
                </a:lnTo>
                <a:lnTo>
                  <a:pt x="1454" y="5"/>
                </a:lnTo>
                <a:lnTo>
                  <a:pt x="1454" y="154"/>
                </a:lnTo>
                <a:lnTo>
                  <a:pt x="1452" y="183"/>
                </a:lnTo>
                <a:lnTo>
                  <a:pt x="1447" y="206"/>
                </a:lnTo>
                <a:lnTo>
                  <a:pt x="1437" y="227"/>
                </a:lnTo>
                <a:lnTo>
                  <a:pt x="1424" y="244"/>
                </a:lnTo>
                <a:lnTo>
                  <a:pt x="1406" y="256"/>
                </a:lnTo>
                <a:lnTo>
                  <a:pt x="1387" y="266"/>
                </a:lnTo>
                <a:lnTo>
                  <a:pt x="1364" y="271"/>
                </a:lnTo>
                <a:lnTo>
                  <a:pt x="1339" y="274"/>
                </a:lnTo>
                <a:lnTo>
                  <a:pt x="1314" y="271"/>
                </a:lnTo>
                <a:lnTo>
                  <a:pt x="1291" y="266"/>
                </a:lnTo>
                <a:lnTo>
                  <a:pt x="1272" y="256"/>
                </a:lnTo>
                <a:lnTo>
                  <a:pt x="1255" y="244"/>
                </a:lnTo>
                <a:lnTo>
                  <a:pt x="1243" y="227"/>
                </a:lnTo>
                <a:lnTo>
                  <a:pt x="1233" y="207"/>
                </a:lnTo>
                <a:lnTo>
                  <a:pt x="1227" y="184"/>
                </a:lnTo>
                <a:lnTo>
                  <a:pt x="1224" y="155"/>
                </a:lnTo>
                <a:lnTo>
                  <a:pt x="1224" y="5"/>
                </a:lnTo>
                <a:close/>
                <a:moveTo>
                  <a:pt x="956" y="5"/>
                </a:moveTo>
                <a:lnTo>
                  <a:pt x="1076" y="5"/>
                </a:lnTo>
                <a:lnTo>
                  <a:pt x="1106" y="8"/>
                </a:lnTo>
                <a:lnTo>
                  <a:pt x="1130" y="15"/>
                </a:lnTo>
                <a:lnTo>
                  <a:pt x="1150" y="29"/>
                </a:lnTo>
                <a:lnTo>
                  <a:pt x="1164" y="46"/>
                </a:lnTo>
                <a:lnTo>
                  <a:pt x="1174" y="67"/>
                </a:lnTo>
                <a:lnTo>
                  <a:pt x="1176" y="93"/>
                </a:lnTo>
                <a:lnTo>
                  <a:pt x="1176" y="93"/>
                </a:lnTo>
                <a:lnTo>
                  <a:pt x="1174" y="116"/>
                </a:lnTo>
                <a:lnTo>
                  <a:pt x="1166" y="137"/>
                </a:lnTo>
                <a:lnTo>
                  <a:pt x="1154" y="153"/>
                </a:lnTo>
                <a:lnTo>
                  <a:pt x="1138" y="165"/>
                </a:lnTo>
                <a:lnTo>
                  <a:pt x="1119" y="175"/>
                </a:lnTo>
                <a:lnTo>
                  <a:pt x="1185" y="269"/>
                </a:lnTo>
                <a:lnTo>
                  <a:pt x="1117" y="269"/>
                </a:lnTo>
                <a:lnTo>
                  <a:pt x="1060" y="185"/>
                </a:lnTo>
                <a:lnTo>
                  <a:pt x="1015" y="185"/>
                </a:lnTo>
                <a:lnTo>
                  <a:pt x="1015" y="269"/>
                </a:lnTo>
                <a:lnTo>
                  <a:pt x="956" y="269"/>
                </a:lnTo>
                <a:lnTo>
                  <a:pt x="956" y="5"/>
                </a:lnTo>
                <a:close/>
                <a:moveTo>
                  <a:pt x="287" y="5"/>
                </a:moveTo>
                <a:lnTo>
                  <a:pt x="486" y="5"/>
                </a:lnTo>
                <a:lnTo>
                  <a:pt x="486" y="57"/>
                </a:lnTo>
                <a:lnTo>
                  <a:pt x="344" y="57"/>
                </a:lnTo>
                <a:lnTo>
                  <a:pt x="344" y="110"/>
                </a:lnTo>
                <a:lnTo>
                  <a:pt x="469" y="110"/>
                </a:lnTo>
                <a:lnTo>
                  <a:pt x="469" y="162"/>
                </a:lnTo>
                <a:lnTo>
                  <a:pt x="344" y="162"/>
                </a:lnTo>
                <a:lnTo>
                  <a:pt x="344" y="217"/>
                </a:lnTo>
                <a:lnTo>
                  <a:pt x="487" y="217"/>
                </a:lnTo>
                <a:lnTo>
                  <a:pt x="487" y="269"/>
                </a:lnTo>
                <a:lnTo>
                  <a:pt x="287" y="269"/>
                </a:lnTo>
                <a:lnTo>
                  <a:pt x="287" y="5"/>
                </a:lnTo>
                <a:close/>
                <a:moveTo>
                  <a:pt x="0" y="5"/>
                </a:moveTo>
                <a:lnTo>
                  <a:pt x="103" y="5"/>
                </a:lnTo>
                <a:lnTo>
                  <a:pt x="133" y="8"/>
                </a:lnTo>
                <a:lnTo>
                  <a:pt x="160" y="15"/>
                </a:lnTo>
                <a:lnTo>
                  <a:pt x="183" y="27"/>
                </a:lnTo>
                <a:lnTo>
                  <a:pt x="204" y="43"/>
                </a:lnTo>
                <a:lnTo>
                  <a:pt x="220" y="62"/>
                </a:lnTo>
                <a:lnTo>
                  <a:pt x="232" y="84"/>
                </a:lnTo>
                <a:lnTo>
                  <a:pt x="240" y="110"/>
                </a:lnTo>
                <a:lnTo>
                  <a:pt x="243" y="137"/>
                </a:lnTo>
                <a:lnTo>
                  <a:pt x="243" y="137"/>
                </a:lnTo>
                <a:lnTo>
                  <a:pt x="240" y="164"/>
                </a:lnTo>
                <a:lnTo>
                  <a:pt x="232" y="189"/>
                </a:lnTo>
                <a:lnTo>
                  <a:pt x="220" y="211"/>
                </a:lnTo>
                <a:lnTo>
                  <a:pt x="204" y="231"/>
                </a:lnTo>
                <a:lnTo>
                  <a:pt x="183" y="247"/>
                </a:lnTo>
                <a:lnTo>
                  <a:pt x="160" y="259"/>
                </a:lnTo>
                <a:lnTo>
                  <a:pt x="133" y="266"/>
                </a:lnTo>
                <a:lnTo>
                  <a:pt x="103" y="269"/>
                </a:lnTo>
                <a:lnTo>
                  <a:pt x="0" y="269"/>
                </a:lnTo>
                <a:lnTo>
                  <a:pt x="0" y="5"/>
                </a:lnTo>
                <a:close/>
                <a:moveTo>
                  <a:pt x="788" y="0"/>
                </a:moveTo>
                <a:lnTo>
                  <a:pt x="814" y="1"/>
                </a:lnTo>
                <a:lnTo>
                  <a:pt x="836" y="6"/>
                </a:lnTo>
                <a:lnTo>
                  <a:pt x="857" y="14"/>
                </a:lnTo>
                <a:lnTo>
                  <a:pt x="874" y="24"/>
                </a:lnTo>
                <a:lnTo>
                  <a:pt x="891" y="37"/>
                </a:lnTo>
                <a:lnTo>
                  <a:pt x="854" y="82"/>
                </a:lnTo>
                <a:lnTo>
                  <a:pt x="840" y="69"/>
                </a:lnTo>
                <a:lnTo>
                  <a:pt x="824" y="61"/>
                </a:lnTo>
                <a:lnTo>
                  <a:pt x="806" y="56"/>
                </a:lnTo>
                <a:lnTo>
                  <a:pt x="786" y="54"/>
                </a:lnTo>
                <a:lnTo>
                  <a:pt x="765" y="57"/>
                </a:lnTo>
                <a:lnTo>
                  <a:pt x="747" y="65"/>
                </a:lnTo>
                <a:lnTo>
                  <a:pt x="731" y="78"/>
                </a:lnTo>
                <a:lnTo>
                  <a:pt x="720" y="95"/>
                </a:lnTo>
                <a:lnTo>
                  <a:pt x="713" y="115"/>
                </a:lnTo>
                <a:lnTo>
                  <a:pt x="709" y="137"/>
                </a:lnTo>
                <a:lnTo>
                  <a:pt x="709" y="137"/>
                </a:lnTo>
                <a:lnTo>
                  <a:pt x="713" y="160"/>
                </a:lnTo>
                <a:lnTo>
                  <a:pt x="720" y="180"/>
                </a:lnTo>
                <a:lnTo>
                  <a:pt x="733" y="197"/>
                </a:lnTo>
                <a:lnTo>
                  <a:pt x="749" y="210"/>
                </a:lnTo>
                <a:lnTo>
                  <a:pt x="767" y="218"/>
                </a:lnTo>
                <a:lnTo>
                  <a:pt x="789" y="221"/>
                </a:lnTo>
                <a:lnTo>
                  <a:pt x="810" y="220"/>
                </a:lnTo>
                <a:lnTo>
                  <a:pt x="829" y="213"/>
                </a:lnTo>
                <a:lnTo>
                  <a:pt x="845" y="205"/>
                </a:lnTo>
                <a:lnTo>
                  <a:pt x="845" y="168"/>
                </a:lnTo>
                <a:lnTo>
                  <a:pt x="786" y="168"/>
                </a:lnTo>
                <a:lnTo>
                  <a:pt x="786" y="117"/>
                </a:lnTo>
                <a:lnTo>
                  <a:pt x="900" y="117"/>
                </a:lnTo>
                <a:lnTo>
                  <a:pt x="900" y="232"/>
                </a:lnTo>
                <a:lnTo>
                  <a:pt x="883" y="245"/>
                </a:lnTo>
                <a:lnTo>
                  <a:pt x="863" y="256"/>
                </a:lnTo>
                <a:lnTo>
                  <a:pt x="841" y="265"/>
                </a:lnTo>
                <a:lnTo>
                  <a:pt x="815" y="271"/>
                </a:lnTo>
                <a:lnTo>
                  <a:pt x="788" y="274"/>
                </a:lnTo>
                <a:lnTo>
                  <a:pt x="758" y="271"/>
                </a:lnTo>
                <a:lnTo>
                  <a:pt x="731" y="264"/>
                </a:lnTo>
                <a:lnTo>
                  <a:pt x="708" y="252"/>
                </a:lnTo>
                <a:lnTo>
                  <a:pt x="687" y="236"/>
                </a:lnTo>
                <a:lnTo>
                  <a:pt x="671" y="215"/>
                </a:lnTo>
                <a:lnTo>
                  <a:pt x="659" y="192"/>
                </a:lnTo>
                <a:lnTo>
                  <a:pt x="651" y="167"/>
                </a:lnTo>
                <a:lnTo>
                  <a:pt x="649" y="138"/>
                </a:lnTo>
                <a:lnTo>
                  <a:pt x="649" y="137"/>
                </a:lnTo>
                <a:lnTo>
                  <a:pt x="651" y="110"/>
                </a:lnTo>
                <a:lnTo>
                  <a:pt x="660" y="84"/>
                </a:lnTo>
                <a:lnTo>
                  <a:pt x="672" y="61"/>
                </a:lnTo>
                <a:lnTo>
                  <a:pt x="688" y="41"/>
                </a:lnTo>
                <a:lnTo>
                  <a:pt x="708" y="24"/>
                </a:lnTo>
                <a:lnTo>
                  <a:pt x="733" y="11"/>
                </a:lnTo>
                <a:lnTo>
                  <a:pt x="758" y="3"/>
                </a:lnTo>
                <a:lnTo>
                  <a:pt x="7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0" dirty="0">
              <a:latin typeface="GothamBook" pitchFamily="50" charset="0"/>
            </a:endParaRPr>
          </a:p>
        </p:txBody>
      </p:sp>
    </p:spTree>
    <p:extLst>
      <p:ext uri="{BB962C8B-B14F-4D97-AF65-F5344CB8AC3E}">
        <p14:creationId xmlns:p14="http://schemas.microsoft.com/office/powerpoint/2010/main" val="79323169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1" r:id="rId3"/>
  </p:sldLayoutIdLst>
  <p:hf hdr="0" ftr="0" dt="0"/>
  <p:txStyles>
    <p:titleStyle>
      <a:lvl1pPr algn="ctr" defTabSz="914400" rtl="0" eaLnBrk="1" latinLnBrk="0" hangingPunct="1">
        <a:lnSpc>
          <a:spcPts val="3075"/>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spcBef>
          <a:spcPts val="1200"/>
        </a:spcBef>
        <a:spcAft>
          <a:spcPts val="0"/>
        </a:spcAft>
        <a:buFontTx/>
        <a:buNone/>
        <a:defRPr sz="1200" kern="1200">
          <a:solidFill>
            <a:schemeClr val="tx1"/>
          </a:solidFill>
          <a:latin typeface="+mj-lt"/>
          <a:ea typeface="+mn-ea"/>
          <a:cs typeface="+mn-cs"/>
        </a:defRPr>
      </a:lvl1pPr>
      <a:lvl2pPr marL="0" indent="0" algn="l" defTabSz="914400" rtl="0" eaLnBrk="1" latinLnBrk="0" hangingPunct="1">
        <a:spcBef>
          <a:spcPts val="600"/>
        </a:spcBef>
        <a:spcAft>
          <a:spcPts val="0"/>
        </a:spcAft>
        <a:buSzPct val="70000"/>
        <a:buFontTx/>
        <a:buNone/>
        <a:defRPr sz="1200" kern="1200">
          <a:solidFill>
            <a:schemeClr val="tx1"/>
          </a:solidFill>
          <a:latin typeface="+mn-lt"/>
          <a:ea typeface="+mn-ea"/>
          <a:cs typeface="+mn-cs"/>
        </a:defRPr>
      </a:lvl2pPr>
      <a:lvl3pPr marL="180000" indent="-180000" algn="l" defTabSz="914400" rtl="0" eaLnBrk="1" latinLnBrk="0" hangingPunct="1">
        <a:spcBef>
          <a:spcPts val="600"/>
        </a:spcBef>
        <a:spcAft>
          <a:spcPts val="0"/>
        </a:spcAft>
        <a:buSzPct val="70000"/>
        <a:buFont typeface="Wingdings 3" pitchFamily="18" charset="2"/>
        <a:buChar char=""/>
        <a:defRPr sz="1200" kern="1200">
          <a:solidFill>
            <a:schemeClr val="tx1"/>
          </a:solidFill>
          <a:latin typeface="+mn-lt"/>
          <a:ea typeface="+mn-ea"/>
          <a:cs typeface="+mn-cs"/>
        </a:defRPr>
      </a:lvl3pPr>
      <a:lvl4pPr marL="576000" indent="-180000" algn="l" defTabSz="914400" rtl="0" eaLnBrk="1" latinLnBrk="0" hangingPunct="1">
        <a:spcBef>
          <a:spcPts val="600"/>
        </a:spcBef>
        <a:spcAft>
          <a:spcPts val="0"/>
        </a:spcAft>
        <a:buSzPct val="70000"/>
        <a:buFont typeface="Wingdings 3" pitchFamily="18" charset="2"/>
        <a:buChar char=""/>
        <a:defRPr sz="1200" kern="1200">
          <a:solidFill>
            <a:schemeClr val="tx1"/>
          </a:solidFill>
          <a:latin typeface="+mn-lt"/>
          <a:ea typeface="+mn-ea"/>
          <a:cs typeface="+mn-cs"/>
        </a:defRPr>
      </a:lvl4pPr>
      <a:lvl5pPr marL="972000" indent="-180000" algn="l" defTabSz="914400" rtl="0" eaLnBrk="1" latinLnBrk="0" hangingPunct="1">
        <a:spcBef>
          <a:spcPts val="600"/>
        </a:spcBef>
        <a:spcAft>
          <a:spcPts val="0"/>
        </a:spcAft>
        <a:buSzPct val="70000"/>
        <a:buFont typeface="Wingdings 3" pitchFamily="18"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92000" y="900000"/>
            <a:ext cx="7560000" cy="397545"/>
          </a:xfrm>
          <a:prstGeom prst="rect">
            <a:avLst/>
          </a:prstGeom>
        </p:spPr>
        <p:txBody>
          <a:bodyPr vert="horz" wrap="square" lIns="0" tIns="0" rIns="0" bIns="0" rtlCol="0" anchor="t" anchorCtr="0">
            <a:noAutofit/>
          </a:bodyPr>
          <a:lstStyle/>
          <a:p>
            <a:r>
              <a:rPr lang="en-US" noProof="0" dirty="0"/>
              <a:t>Headline (Gotham Bold 28 pt)</a:t>
            </a:r>
          </a:p>
        </p:txBody>
      </p:sp>
      <p:sp>
        <p:nvSpPr>
          <p:cNvPr id="3" name="Textplatzhalter 2"/>
          <p:cNvSpPr>
            <a:spLocks noGrp="1"/>
          </p:cNvSpPr>
          <p:nvPr>
            <p:ph type="body" idx="1"/>
          </p:nvPr>
        </p:nvSpPr>
        <p:spPr>
          <a:xfrm>
            <a:off x="792000" y="1980000"/>
            <a:ext cx="7560000" cy="2700337"/>
          </a:xfrm>
          <a:prstGeom prst="rect">
            <a:avLst/>
          </a:prstGeom>
        </p:spPr>
        <p:txBody>
          <a:bodyPr vert="horz" lIns="0" tIns="0" rIns="0" bIns="0" rtlCol="0">
            <a:noAutofit/>
          </a:bodyPr>
          <a:lstStyle/>
          <a:p>
            <a:pPr lvl="0"/>
            <a:r>
              <a:rPr lang="en-US" noProof="0"/>
              <a:t>Click here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3"/>
          </p:nvPr>
        </p:nvSpPr>
        <p:spPr>
          <a:xfrm>
            <a:off x="1584000" y="4804238"/>
            <a:ext cx="6768000" cy="144000"/>
          </a:xfrm>
          <a:prstGeom prst="rect">
            <a:avLst/>
          </a:prstGeom>
        </p:spPr>
        <p:txBody>
          <a:bodyPr vert="horz" lIns="0" tIns="0" rIns="0" bIns="0" rtlCol="0" anchor="b"/>
          <a:lstStyle>
            <a:lvl1pPr algn="r">
              <a:defRPr sz="800">
                <a:solidFill>
                  <a:schemeClr val="tx1"/>
                </a:solidFill>
              </a:defRPr>
            </a:lvl1pPr>
          </a:lstStyle>
          <a:p>
            <a:r>
              <a:rPr lang="en-US" noProof="0"/>
              <a:t>WTM Oct 2020</a:t>
            </a:r>
          </a:p>
        </p:txBody>
      </p:sp>
      <p:sp>
        <p:nvSpPr>
          <p:cNvPr id="6" name="Foliennummernplatzhalter 5"/>
          <p:cNvSpPr>
            <a:spLocks noGrp="1"/>
          </p:cNvSpPr>
          <p:nvPr>
            <p:ph type="sldNum" sz="quarter" idx="4"/>
          </p:nvPr>
        </p:nvSpPr>
        <p:spPr>
          <a:xfrm>
            <a:off x="8349548" y="4804238"/>
            <a:ext cx="396000" cy="144000"/>
          </a:xfrm>
          <a:prstGeom prst="rect">
            <a:avLst/>
          </a:prstGeom>
        </p:spPr>
        <p:txBody>
          <a:bodyPr vert="horz" lIns="0" tIns="0" rIns="0" bIns="0" rtlCol="0" anchor="b"/>
          <a:lstStyle>
            <a:lvl1pPr algn="r">
              <a:defRPr sz="800">
                <a:solidFill>
                  <a:schemeClr val="tx1"/>
                </a:solidFill>
                <a:latin typeface="Gotham Medium" pitchFamily="50" charset="0"/>
                <a:cs typeface="Gotham Medium" pitchFamily="50" charset="0"/>
              </a:defRPr>
            </a:lvl1pPr>
          </a:lstStyle>
          <a:p>
            <a:fld id="{16786E8F-F863-4612-9890-7CCF4C6F2EC6}" type="slidenum">
              <a:rPr lang="en-US" noProof="0" smtClean="0"/>
              <a:pPr/>
              <a:t>‹#›</a:t>
            </a:fld>
            <a:endParaRPr lang="en-US" noProof="0"/>
          </a:p>
        </p:txBody>
      </p:sp>
      <p:sp>
        <p:nvSpPr>
          <p:cNvPr id="12" name="Freeform 72"/>
          <p:cNvSpPr>
            <a:spLocks noChangeAspect="1" noEditPoints="1"/>
          </p:cNvSpPr>
          <p:nvPr userDrawn="1"/>
        </p:nvSpPr>
        <p:spPr bwMode="auto">
          <a:xfrm>
            <a:off x="396000" y="168494"/>
            <a:ext cx="911382" cy="99000"/>
          </a:xfrm>
          <a:custGeom>
            <a:avLst/>
            <a:gdLst>
              <a:gd name="T0" fmla="*/ 2408 w 2504"/>
              <a:gd name="T1" fmla="*/ 132 h 274"/>
              <a:gd name="T2" fmla="*/ 2437 w 2504"/>
              <a:gd name="T3" fmla="*/ 96 h 274"/>
              <a:gd name="T4" fmla="*/ 2420 w 2504"/>
              <a:gd name="T5" fmla="*/ 63 h 274"/>
              <a:gd name="T6" fmla="*/ 1015 w 2504"/>
              <a:gd name="T7" fmla="*/ 58 h 274"/>
              <a:gd name="T8" fmla="*/ 1101 w 2504"/>
              <a:gd name="T9" fmla="*/ 127 h 274"/>
              <a:gd name="T10" fmla="*/ 1117 w 2504"/>
              <a:gd name="T11" fmla="*/ 95 h 274"/>
              <a:gd name="T12" fmla="*/ 1087 w 2504"/>
              <a:gd name="T13" fmla="*/ 59 h 274"/>
              <a:gd name="T14" fmla="*/ 57 w 2504"/>
              <a:gd name="T15" fmla="*/ 217 h 274"/>
              <a:gd name="T16" fmla="*/ 160 w 2504"/>
              <a:gd name="T17" fmla="*/ 195 h 274"/>
              <a:gd name="T18" fmla="*/ 182 w 2504"/>
              <a:gd name="T19" fmla="*/ 137 h 274"/>
              <a:gd name="T20" fmla="*/ 145 w 2504"/>
              <a:gd name="T21" fmla="*/ 68 h 274"/>
              <a:gd name="T22" fmla="*/ 2276 w 2504"/>
              <a:gd name="T23" fmla="*/ 5 h 274"/>
              <a:gd name="T24" fmla="*/ 2469 w 2504"/>
              <a:gd name="T25" fmla="*/ 29 h 274"/>
              <a:gd name="T26" fmla="*/ 2497 w 2504"/>
              <a:gd name="T27" fmla="*/ 93 h 274"/>
              <a:gd name="T28" fmla="*/ 2458 w 2504"/>
              <a:gd name="T29" fmla="*/ 165 h 274"/>
              <a:gd name="T30" fmla="*/ 2380 w 2504"/>
              <a:gd name="T31" fmla="*/ 185 h 274"/>
              <a:gd name="T32" fmla="*/ 2276 w 2504"/>
              <a:gd name="T33" fmla="*/ 5 h 274"/>
              <a:gd name="T34" fmla="*/ 2081 w 2504"/>
              <a:gd name="T35" fmla="*/ 57 h 274"/>
              <a:gd name="T36" fmla="*/ 2081 w 2504"/>
              <a:gd name="T37" fmla="*/ 162 h 274"/>
              <a:gd name="T38" fmla="*/ 2024 w 2504"/>
              <a:gd name="T39" fmla="*/ 269 h 274"/>
              <a:gd name="T40" fmla="*/ 1987 w 2504"/>
              <a:gd name="T41" fmla="*/ 58 h 274"/>
              <a:gd name="T42" fmla="*/ 1847 w 2504"/>
              <a:gd name="T43" fmla="*/ 58 h 274"/>
              <a:gd name="T44" fmla="*/ 1549 w 2504"/>
              <a:gd name="T45" fmla="*/ 5 h 274"/>
              <a:gd name="T46" fmla="*/ 1642 w 2504"/>
              <a:gd name="T47" fmla="*/ 164 h 274"/>
              <a:gd name="T48" fmla="*/ 1482 w 2504"/>
              <a:gd name="T49" fmla="*/ 5 h 274"/>
              <a:gd name="T50" fmla="*/ 1284 w 2504"/>
              <a:gd name="T51" fmla="*/ 174 h 274"/>
              <a:gd name="T52" fmla="*/ 1323 w 2504"/>
              <a:gd name="T53" fmla="*/ 218 h 274"/>
              <a:gd name="T54" fmla="*/ 1382 w 2504"/>
              <a:gd name="T55" fmla="*/ 203 h 274"/>
              <a:gd name="T56" fmla="*/ 1397 w 2504"/>
              <a:gd name="T57" fmla="*/ 5 h 274"/>
              <a:gd name="T58" fmla="*/ 1447 w 2504"/>
              <a:gd name="T59" fmla="*/ 206 h 274"/>
              <a:gd name="T60" fmla="*/ 1387 w 2504"/>
              <a:gd name="T61" fmla="*/ 266 h 274"/>
              <a:gd name="T62" fmla="*/ 1291 w 2504"/>
              <a:gd name="T63" fmla="*/ 266 h 274"/>
              <a:gd name="T64" fmla="*/ 1233 w 2504"/>
              <a:gd name="T65" fmla="*/ 207 h 274"/>
              <a:gd name="T66" fmla="*/ 956 w 2504"/>
              <a:gd name="T67" fmla="*/ 5 h 274"/>
              <a:gd name="T68" fmla="*/ 1150 w 2504"/>
              <a:gd name="T69" fmla="*/ 29 h 274"/>
              <a:gd name="T70" fmla="*/ 1176 w 2504"/>
              <a:gd name="T71" fmla="*/ 93 h 274"/>
              <a:gd name="T72" fmla="*/ 1138 w 2504"/>
              <a:gd name="T73" fmla="*/ 165 h 274"/>
              <a:gd name="T74" fmla="*/ 1060 w 2504"/>
              <a:gd name="T75" fmla="*/ 185 h 274"/>
              <a:gd name="T76" fmla="*/ 956 w 2504"/>
              <a:gd name="T77" fmla="*/ 5 h 274"/>
              <a:gd name="T78" fmla="*/ 344 w 2504"/>
              <a:gd name="T79" fmla="*/ 57 h 274"/>
              <a:gd name="T80" fmla="*/ 344 w 2504"/>
              <a:gd name="T81" fmla="*/ 162 h 274"/>
              <a:gd name="T82" fmla="*/ 287 w 2504"/>
              <a:gd name="T83" fmla="*/ 269 h 274"/>
              <a:gd name="T84" fmla="*/ 133 w 2504"/>
              <a:gd name="T85" fmla="*/ 8 h 274"/>
              <a:gd name="T86" fmla="*/ 220 w 2504"/>
              <a:gd name="T87" fmla="*/ 62 h 274"/>
              <a:gd name="T88" fmla="*/ 243 w 2504"/>
              <a:gd name="T89" fmla="*/ 137 h 274"/>
              <a:gd name="T90" fmla="*/ 204 w 2504"/>
              <a:gd name="T91" fmla="*/ 231 h 274"/>
              <a:gd name="T92" fmla="*/ 103 w 2504"/>
              <a:gd name="T93" fmla="*/ 269 h 274"/>
              <a:gd name="T94" fmla="*/ 814 w 2504"/>
              <a:gd name="T95" fmla="*/ 1 h 274"/>
              <a:gd name="T96" fmla="*/ 891 w 2504"/>
              <a:gd name="T97" fmla="*/ 37 h 274"/>
              <a:gd name="T98" fmla="*/ 806 w 2504"/>
              <a:gd name="T99" fmla="*/ 56 h 274"/>
              <a:gd name="T100" fmla="*/ 731 w 2504"/>
              <a:gd name="T101" fmla="*/ 78 h 274"/>
              <a:gd name="T102" fmla="*/ 709 w 2504"/>
              <a:gd name="T103" fmla="*/ 137 h 274"/>
              <a:gd name="T104" fmla="*/ 749 w 2504"/>
              <a:gd name="T105" fmla="*/ 210 h 274"/>
              <a:gd name="T106" fmla="*/ 829 w 2504"/>
              <a:gd name="T107" fmla="*/ 213 h 274"/>
              <a:gd name="T108" fmla="*/ 786 w 2504"/>
              <a:gd name="T109" fmla="*/ 117 h 274"/>
              <a:gd name="T110" fmla="*/ 863 w 2504"/>
              <a:gd name="T111" fmla="*/ 256 h 274"/>
              <a:gd name="T112" fmla="*/ 758 w 2504"/>
              <a:gd name="T113" fmla="*/ 271 h 274"/>
              <a:gd name="T114" fmla="*/ 671 w 2504"/>
              <a:gd name="T115" fmla="*/ 215 h 274"/>
              <a:gd name="T116" fmla="*/ 649 w 2504"/>
              <a:gd name="T117" fmla="*/ 137 h 274"/>
              <a:gd name="T118" fmla="*/ 688 w 2504"/>
              <a:gd name="T119" fmla="*/ 41 h 274"/>
              <a:gd name="T120" fmla="*/ 788 w 2504"/>
              <a:gd name="T12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4" h="274">
                <a:moveTo>
                  <a:pt x="2334" y="58"/>
                </a:moveTo>
                <a:lnTo>
                  <a:pt x="2334" y="133"/>
                </a:lnTo>
                <a:lnTo>
                  <a:pt x="2393" y="133"/>
                </a:lnTo>
                <a:lnTo>
                  <a:pt x="2408" y="132"/>
                </a:lnTo>
                <a:lnTo>
                  <a:pt x="2420" y="127"/>
                </a:lnTo>
                <a:lnTo>
                  <a:pt x="2430" y="118"/>
                </a:lnTo>
                <a:lnTo>
                  <a:pt x="2435" y="109"/>
                </a:lnTo>
                <a:lnTo>
                  <a:pt x="2437" y="96"/>
                </a:lnTo>
                <a:lnTo>
                  <a:pt x="2437" y="95"/>
                </a:lnTo>
                <a:lnTo>
                  <a:pt x="2435" y="82"/>
                </a:lnTo>
                <a:lnTo>
                  <a:pt x="2429" y="72"/>
                </a:lnTo>
                <a:lnTo>
                  <a:pt x="2420" y="63"/>
                </a:lnTo>
                <a:lnTo>
                  <a:pt x="2408" y="59"/>
                </a:lnTo>
                <a:lnTo>
                  <a:pt x="2392" y="58"/>
                </a:lnTo>
                <a:lnTo>
                  <a:pt x="2334" y="58"/>
                </a:lnTo>
                <a:close/>
                <a:moveTo>
                  <a:pt x="1015" y="58"/>
                </a:moveTo>
                <a:lnTo>
                  <a:pt x="1015" y="133"/>
                </a:lnTo>
                <a:lnTo>
                  <a:pt x="1073" y="133"/>
                </a:lnTo>
                <a:lnTo>
                  <a:pt x="1089" y="132"/>
                </a:lnTo>
                <a:lnTo>
                  <a:pt x="1101" y="127"/>
                </a:lnTo>
                <a:lnTo>
                  <a:pt x="1109" y="118"/>
                </a:lnTo>
                <a:lnTo>
                  <a:pt x="1116" y="109"/>
                </a:lnTo>
                <a:lnTo>
                  <a:pt x="1117" y="96"/>
                </a:lnTo>
                <a:lnTo>
                  <a:pt x="1117" y="95"/>
                </a:lnTo>
                <a:lnTo>
                  <a:pt x="1116" y="82"/>
                </a:lnTo>
                <a:lnTo>
                  <a:pt x="1109" y="72"/>
                </a:lnTo>
                <a:lnTo>
                  <a:pt x="1100" y="63"/>
                </a:lnTo>
                <a:lnTo>
                  <a:pt x="1087" y="59"/>
                </a:lnTo>
                <a:lnTo>
                  <a:pt x="1071" y="58"/>
                </a:lnTo>
                <a:lnTo>
                  <a:pt x="1015" y="58"/>
                </a:lnTo>
                <a:close/>
                <a:moveTo>
                  <a:pt x="57" y="58"/>
                </a:moveTo>
                <a:lnTo>
                  <a:pt x="57" y="217"/>
                </a:lnTo>
                <a:lnTo>
                  <a:pt x="103" y="217"/>
                </a:lnTo>
                <a:lnTo>
                  <a:pt x="125" y="215"/>
                </a:lnTo>
                <a:lnTo>
                  <a:pt x="145" y="207"/>
                </a:lnTo>
                <a:lnTo>
                  <a:pt x="160" y="195"/>
                </a:lnTo>
                <a:lnTo>
                  <a:pt x="172" y="179"/>
                </a:lnTo>
                <a:lnTo>
                  <a:pt x="179" y="160"/>
                </a:lnTo>
                <a:lnTo>
                  <a:pt x="182" y="138"/>
                </a:lnTo>
                <a:lnTo>
                  <a:pt x="182" y="137"/>
                </a:lnTo>
                <a:lnTo>
                  <a:pt x="179" y="115"/>
                </a:lnTo>
                <a:lnTo>
                  <a:pt x="172" y="95"/>
                </a:lnTo>
                <a:lnTo>
                  <a:pt x="160" y="80"/>
                </a:lnTo>
                <a:lnTo>
                  <a:pt x="145" y="68"/>
                </a:lnTo>
                <a:lnTo>
                  <a:pt x="125" y="61"/>
                </a:lnTo>
                <a:lnTo>
                  <a:pt x="103" y="58"/>
                </a:lnTo>
                <a:lnTo>
                  <a:pt x="57" y="58"/>
                </a:lnTo>
                <a:close/>
                <a:moveTo>
                  <a:pt x="2276" y="5"/>
                </a:moveTo>
                <a:lnTo>
                  <a:pt x="2397" y="5"/>
                </a:lnTo>
                <a:lnTo>
                  <a:pt x="2425" y="8"/>
                </a:lnTo>
                <a:lnTo>
                  <a:pt x="2450" y="15"/>
                </a:lnTo>
                <a:lnTo>
                  <a:pt x="2469" y="29"/>
                </a:lnTo>
                <a:lnTo>
                  <a:pt x="2484" y="46"/>
                </a:lnTo>
                <a:lnTo>
                  <a:pt x="2493" y="67"/>
                </a:lnTo>
                <a:lnTo>
                  <a:pt x="2497" y="93"/>
                </a:lnTo>
                <a:lnTo>
                  <a:pt x="2497" y="93"/>
                </a:lnTo>
                <a:lnTo>
                  <a:pt x="2494" y="116"/>
                </a:lnTo>
                <a:lnTo>
                  <a:pt x="2486" y="137"/>
                </a:lnTo>
                <a:lnTo>
                  <a:pt x="2474" y="153"/>
                </a:lnTo>
                <a:lnTo>
                  <a:pt x="2458" y="165"/>
                </a:lnTo>
                <a:lnTo>
                  <a:pt x="2440" y="175"/>
                </a:lnTo>
                <a:lnTo>
                  <a:pt x="2504" y="269"/>
                </a:lnTo>
                <a:lnTo>
                  <a:pt x="2436" y="269"/>
                </a:lnTo>
                <a:lnTo>
                  <a:pt x="2380" y="185"/>
                </a:lnTo>
                <a:lnTo>
                  <a:pt x="2334" y="185"/>
                </a:lnTo>
                <a:lnTo>
                  <a:pt x="2334" y="269"/>
                </a:lnTo>
                <a:lnTo>
                  <a:pt x="2276" y="269"/>
                </a:lnTo>
                <a:lnTo>
                  <a:pt x="2276" y="5"/>
                </a:lnTo>
                <a:close/>
                <a:moveTo>
                  <a:pt x="2024" y="5"/>
                </a:moveTo>
                <a:lnTo>
                  <a:pt x="2222" y="5"/>
                </a:lnTo>
                <a:lnTo>
                  <a:pt x="2222" y="57"/>
                </a:lnTo>
                <a:lnTo>
                  <a:pt x="2081" y="57"/>
                </a:lnTo>
                <a:lnTo>
                  <a:pt x="2081" y="110"/>
                </a:lnTo>
                <a:lnTo>
                  <a:pt x="2206" y="110"/>
                </a:lnTo>
                <a:lnTo>
                  <a:pt x="2206" y="162"/>
                </a:lnTo>
                <a:lnTo>
                  <a:pt x="2081" y="162"/>
                </a:lnTo>
                <a:lnTo>
                  <a:pt x="2081" y="217"/>
                </a:lnTo>
                <a:lnTo>
                  <a:pt x="2224" y="217"/>
                </a:lnTo>
                <a:lnTo>
                  <a:pt x="2224" y="269"/>
                </a:lnTo>
                <a:lnTo>
                  <a:pt x="2024" y="269"/>
                </a:lnTo>
                <a:lnTo>
                  <a:pt x="2024" y="5"/>
                </a:lnTo>
                <a:close/>
                <a:moveTo>
                  <a:pt x="1767" y="5"/>
                </a:moveTo>
                <a:lnTo>
                  <a:pt x="1987" y="5"/>
                </a:lnTo>
                <a:lnTo>
                  <a:pt x="1987" y="58"/>
                </a:lnTo>
                <a:lnTo>
                  <a:pt x="1905" y="58"/>
                </a:lnTo>
                <a:lnTo>
                  <a:pt x="1905" y="269"/>
                </a:lnTo>
                <a:lnTo>
                  <a:pt x="1847" y="269"/>
                </a:lnTo>
                <a:lnTo>
                  <a:pt x="1847" y="58"/>
                </a:lnTo>
                <a:lnTo>
                  <a:pt x="1767" y="58"/>
                </a:lnTo>
                <a:lnTo>
                  <a:pt x="1767" y="5"/>
                </a:lnTo>
                <a:close/>
                <a:moveTo>
                  <a:pt x="1482" y="5"/>
                </a:moveTo>
                <a:lnTo>
                  <a:pt x="1549" y="5"/>
                </a:lnTo>
                <a:lnTo>
                  <a:pt x="1612" y="111"/>
                </a:lnTo>
                <a:lnTo>
                  <a:pt x="1676" y="5"/>
                </a:lnTo>
                <a:lnTo>
                  <a:pt x="1743" y="5"/>
                </a:lnTo>
                <a:lnTo>
                  <a:pt x="1642" y="164"/>
                </a:lnTo>
                <a:lnTo>
                  <a:pt x="1642" y="269"/>
                </a:lnTo>
                <a:lnTo>
                  <a:pt x="1583" y="269"/>
                </a:lnTo>
                <a:lnTo>
                  <a:pt x="1583" y="165"/>
                </a:lnTo>
                <a:lnTo>
                  <a:pt x="1482" y="5"/>
                </a:lnTo>
                <a:close/>
                <a:moveTo>
                  <a:pt x="1224" y="5"/>
                </a:moveTo>
                <a:lnTo>
                  <a:pt x="1282" y="5"/>
                </a:lnTo>
                <a:lnTo>
                  <a:pt x="1282" y="154"/>
                </a:lnTo>
                <a:lnTo>
                  <a:pt x="1284" y="174"/>
                </a:lnTo>
                <a:lnTo>
                  <a:pt x="1289" y="190"/>
                </a:lnTo>
                <a:lnTo>
                  <a:pt x="1298" y="203"/>
                </a:lnTo>
                <a:lnTo>
                  <a:pt x="1309" y="212"/>
                </a:lnTo>
                <a:lnTo>
                  <a:pt x="1323" y="218"/>
                </a:lnTo>
                <a:lnTo>
                  <a:pt x="1340" y="220"/>
                </a:lnTo>
                <a:lnTo>
                  <a:pt x="1356" y="218"/>
                </a:lnTo>
                <a:lnTo>
                  <a:pt x="1371" y="212"/>
                </a:lnTo>
                <a:lnTo>
                  <a:pt x="1382" y="203"/>
                </a:lnTo>
                <a:lnTo>
                  <a:pt x="1389" y="191"/>
                </a:lnTo>
                <a:lnTo>
                  <a:pt x="1395" y="175"/>
                </a:lnTo>
                <a:lnTo>
                  <a:pt x="1397" y="157"/>
                </a:lnTo>
                <a:lnTo>
                  <a:pt x="1397" y="5"/>
                </a:lnTo>
                <a:lnTo>
                  <a:pt x="1454" y="5"/>
                </a:lnTo>
                <a:lnTo>
                  <a:pt x="1454" y="154"/>
                </a:lnTo>
                <a:lnTo>
                  <a:pt x="1452" y="183"/>
                </a:lnTo>
                <a:lnTo>
                  <a:pt x="1447" y="206"/>
                </a:lnTo>
                <a:lnTo>
                  <a:pt x="1437" y="227"/>
                </a:lnTo>
                <a:lnTo>
                  <a:pt x="1424" y="244"/>
                </a:lnTo>
                <a:lnTo>
                  <a:pt x="1406" y="256"/>
                </a:lnTo>
                <a:lnTo>
                  <a:pt x="1387" y="266"/>
                </a:lnTo>
                <a:lnTo>
                  <a:pt x="1364" y="271"/>
                </a:lnTo>
                <a:lnTo>
                  <a:pt x="1339" y="274"/>
                </a:lnTo>
                <a:lnTo>
                  <a:pt x="1314" y="271"/>
                </a:lnTo>
                <a:lnTo>
                  <a:pt x="1291" y="266"/>
                </a:lnTo>
                <a:lnTo>
                  <a:pt x="1272" y="256"/>
                </a:lnTo>
                <a:lnTo>
                  <a:pt x="1255" y="244"/>
                </a:lnTo>
                <a:lnTo>
                  <a:pt x="1243" y="227"/>
                </a:lnTo>
                <a:lnTo>
                  <a:pt x="1233" y="207"/>
                </a:lnTo>
                <a:lnTo>
                  <a:pt x="1227" y="184"/>
                </a:lnTo>
                <a:lnTo>
                  <a:pt x="1224" y="155"/>
                </a:lnTo>
                <a:lnTo>
                  <a:pt x="1224" y="5"/>
                </a:lnTo>
                <a:close/>
                <a:moveTo>
                  <a:pt x="956" y="5"/>
                </a:moveTo>
                <a:lnTo>
                  <a:pt x="1076" y="5"/>
                </a:lnTo>
                <a:lnTo>
                  <a:pt x="1106" y="8"/>
                </a:lnTo>
                <a:lnTo>
                  <a:pt x="1130" y="15"/>
                </a:lnTo>
                <a:lnTo>
                  <a:pt x="1150" y="29"/>
                </a:lnTo>
                <a:lnTo>
                  <a:pt x="1164" y="46"/>
                </a:lnTo>
                <a:lnTo>
                  <a:pt x="1174" y="67"/>
                </a:lnTo>
                <a:lnTo>
                  <a:pt x="1176" y="93"/>
                </a:lnTo>
                <a:lnTo>
                  <a:pt x="1176" y="93"/>
                </a:lnTo>
                <a:lnTo>
                  <a:pt x="1174" y="116"/>
                </a:lnTo>
                <a:lnTo>
                  <a:pt x="1166" y="137"/>
                </a:lnTo>
                <a:lnTo>
                  <a:pt x="1154" y="153"/>
                </a:lnTo>
                <a:lnTo>
                  <a:pt x="1138" y="165"/>
                </a:lnTo>
                <a:lnTo>
                  <a:pt x="1119" y="175"/>
                </a:lnTo>
                <a:lnTo>
                  <a:pt x="1185" y="269"/>
                </a:lnTo>
                <a:lnTo>
                  <a:pt x="1117" y="269"/>
                </a:lnTo>
                <a:lnTo>
                  <a:pt x="1060" y="185"/>
                </a:lnTo>
                <a:lnTo>
                  <a:pt x="1015" y="185"/>
                </a:lnTo>
                <a:lnTo>
                  <a:pt x="1015" y="269"/>
                </a:lnTo>
                <a:lnTo>
                  <a:pt x="956" y="269"/>
                </a:lnTo>
                <a:lnTo>
                  <a:pt x="956" y="5"/>
                </a:lnTo>
                <a:close/>
                <a:moveTo>
                  <a:pt x="287" y="5"/>
                </a:moveTo>
                <a:lnTo>
                  <a:pt x="486" y="5"/>
                </a:lnTo>
                <a:lnTo>
                  <a:pt x="486" y="57"/>
                </a:lnTo>
                <a:lnTo>
                  <a:pt x="344" y="57"/>
                </a:lnTo>
                <a:lnTo>
                  <a:pt x="344" y="110"/>
                </a:lnTo>
                <a:lnTo>
                  <a:pt x="469" y="110"/>
                </a:lnTo>
                <a:lnTo>
                  <a:pt x="469" y="162"/>
                </a:lnTo>
                <a:lnTo>
                  <a:pt x="344" y="162"/>
                </a:lnTo>
                <a:lnTo>
                  <a:pt x="344" y="217"/>
                </a:lnTo>
                <a:lnTo>
                  <a:pt x="487" y="217"/>
                </a:lnTo>
                <a:lnTo>
                  <a:pt x="487" y="269"/>
                </a:lnTo>
                <a:lnTo>
                  <a:pt x="287" y="269"/>
                </a:lnTo>
                <a:lnTo>
                  <a:pt x="287" y="5"/>
                </a:lnTo>
                <a:close/>
                <a:moveTo>
                  <a:pt x="0" y="5"/>
                </a:moveTo>
                <a:lnTo>
                  <a:pt x="103" y="5"/>
                </a:lnTo>
                <a:lnTo>
                  <a:pt x="133" y="8"/>
                </a:lnTo>
                <a:lnTo>
                  <a:pt x="160" y="15"/>
                </a:lnTo>
                <a:lnTo>
                  <a:pt x="183" y="27"/>
                </a:lnTo>
                <a:lnTo>
                  <a:pt x="204" y="43"/>
                </a:lnTo>
                <a:lnTo>
                  <a:pt x="220" y="62"/>
                </a:lnTo>
                <a:lnTo>
                  <a:pt x="232" y="84"/>
                </a:lnTo>
                <a:lnTo>
                  <a:pt x="240" y="110"/>
                </a:lnTo>
                <a:lnTo>
                  <a:pt x="243" y="137"/>
                </a:lnTo>
                <a:lnTo>
                  <a:pt x="243" y="137"/>
                </a:lnTo>
                <a:lnTo>
                  <a:pt x="240" y="164"/>
                </a:lnTo>
                <a:lnTo>
                  <a:pt x="232" y="189"/>
                </a:lnTo>
                <a:lnTo>
                  <a:pt x="220" y="211"/>
                </a:lnTo>
                <a:lnTo>
                  <a:pt x="204" y="231"/>
                </a:lnTo>
                <a:lnTo>
                  <a:pt x="183" y="247"/>
                </a:lnTo>
                <a:lnTo>
                  <a:pt x="160" y="259"/>
                </a:lnTo>
                <a:lnTo>
                  <a:pt x="133" y="266"/>
                </a:lnTo>
                <a:lnTo>
                  <a:pt x="103" y="269"/>
                </a:lnTo>
                <a:lnTo>
                  <a:pt x="0" y="269"/>
                </a:lnTo>
                <a:lnTo>
                  <a:pt x="0" y="5"/>
                </a:lnTo>
                <a:close/>
                <a:moveTo>
                  <a:pt x="788" y="0"/>
                </a:moveTo>
                <a:lnTo>
                  <a:pt x="814" y="1"/>
                </a:lnTo>
                <a:lnTo>
                  <a:pt x="836" y="6"/>
                </a:lnTo>
                <a:lnTo>
                  <a:pt x="857" y="14"/>
                </a:lnTo>
                <a:lnTo>
                  <a:pt x="874" y="24"/>
                </a:lnTo>
                <a:lnTo>
                  <a:pt x="891" y="37"/>
                </a:lnTo>
                <a:lnTo>
                  <a:pt x="854" y="82"/>
                </a:lnTo>
                <a:lnTo>
                  <a:pt x="840" y="69"/>
                </a:lnTo>
                <a:lnTo>
                  <a:pt x="824" y="61"/>
                </a:lnTo>
                <a:lnTo>
                  <a:pt x="806" y="56"/>
                </a:lnTo>
                <a:lnTo>
                  <a:pt x="786" y="54"/>
                </a:lnTo>
                <a:lnTo>
                  <a:pt x="765" y="57"/>
                </a:lnTo>
                <a:lnTo>
                  <a:pt x="747" y="65"/>
                </a:lnTo>
                <a:lnTo>
                  <a:pt x="731" y="78"/>
                </a:lnTo>
                <a:lnTo>
                  <a:pt x="720" y="95"/>
                </a:lnTo>
                <a:lnTo>
                  <a:pt x="713" y="115"/>
                </a:lnTo>
                <a:lnTo>
                  <a:pt x="709" y="137"/>
                </a:lnTo>
                <a:lnTo>
                  <a:pt x="709" y="137"/>
                </a:lnTo>
                <a:lnTo>
                  <a:pt x="713" y="160"/>
                </a:lnTo>
                <a:lnTo>
                  <a:pt x="720" y="180"/>
                </a:lnTo>
                <a:lnTo>
                  <a:pt x="733" y="197"/>
                </a:lnTo>
                <a:lnTo>
                  <a:pt x="749" y="210"/>
                </a:lnTo>
                <a:lnTo>
                  <a:pt x="767" y="218"/>
                </a:lnTo>
                <a:lnTo>
                  <a:pt x="789" y="221"/>
                </a:lnTo>
                <a:lnTo>
                  <a:pt x="810" y="220"/>
                </a:lnTo>
                <a:lnTo>
                  <a:pt x="829" y="213"/>
                </a:lnTo>
                <a:lnTo>
                  <a:pt x="845" y="205"/>
                </a:lnTo>
                <a:lnTo>
                  <a:pt x="845" y="168"/>
                </a:lnTo>
                <a:lnTo>
                  <a:pt x="786" y="168"/>
                </a:lnTo>
                <a:lnTo>
                  <a:pt x="786" y="117"/>
                </a:lnTo>
                <a:lnTo>
                  <a:pt x="900" y="117"/>
                </a:lnTo>
                <a:lnTo>
                  <a:pt x="900" y="232"/>
                </a:lnTo>
                <a:lnTo>
                  <a:pt x="883" y="245"/>
                </a:lnTo>
                <a:lnTo>
                  <a:pt x="863" y="256"/>
                </a:lnTo>
                <a:lnTo>
                  <a:pt x="841" y="265"/>
                </a:lnTo>
                <a:lnTo>
                  <a:pt x="815" y="271"/>
                </a:lnTo>
                <a:lnTo>
                  <a:pt x="788" y="274"/>
                </a:lnTo>
                <a:lnTo>
                  <a:pt x="758" y="271"/>
                </a:lnTo>
                <a:lnTo>
                  <a:pt x="731" y="264"/>
                </a:lnTo>
                <a:lnTo>
                  <a:pt x="708" y="252"/>
                </a:lnTo>
                <a:lnTo>
                  <a:pt x="687" y="236"/>
                </a:lnTo>
                <a:lnTo>
                  <a:pt x="671" y="215"/>
                </a:lnTo>
                <a:lnTo>
                  <a:pt x="659" y="192"/>
                </a:lnTo>
                <a:lnTo>
                  <a:pt x="651" y="167"/>
                </a:lnTo>
                <a:lnTo>
                  <a:pt x="649" y="138"/>
                </a:lnTo>
                <a:lnTo>
                  <a:pt x="649" y="137"/>
                </a:lnTo>
                <a:lnTo>
                  <a:pt x="651" y="110"/>
                </a:lnTo>
                <a:lnTo>
                  <a:pt x="660" y="84"/>
                </a:lnTo>
                <a:lnTo>
                  <a:pt x="672" y="61"/>
                </a:lnTo>
                <a:lnTo>
                  <a:pt x="688" y="41"/>
                </a:lnTo>
                <a:lnTo>
                  <a:pt x="708" y="24"/>
                </a:lnTo>
                <a:lnTo>
                  <a:pt x="733" y="11"/>
                </a:lnTo>
                <a:lnTo>
                  <a:pt x="758" y="3"/>
                </a:lnTo>
                <a:lnTo>
                  <a:pt x="7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198643279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Lst>
  <p:hf hdr="0" ftr="0" dt="0"/>
  <p:txStyles>
    <p:titleStyle>
      <a:lvl1pPr algn="ctr" defTabSz="914400" rtl="0" eaLnBrk="1" latinLnBrk="0" hangingPunct="1">
        <a:lnSpc>
          <a:spcPts val="3075"/>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spcBef>
          <a:spcPts val="1200"/>
        </a:spcBef>
        <a:spcAft>
          <a:spcPts val="0"/>
        </a:spcAft>
        <a:buFontTx/>
        <a:buNone/>
        <a:defRPr sz="1200" kern="1200">
          <a:solidFill>
            <a:schemeClr val="tx1"/>
          </a:solidFill>
          <a:latin typeface="+mj-lt"/>
          <a:ea typeface="+mn-ea"/>
          <a:cs typeface="+mn-cs"/>
        </a:defRPr>
      </a:lvl1pPr>
      <a:lvl2pPr marL="0" indent="0" algn="l" defTabSz="914400" rtl="0" eaLnBrk="1" latinLnBrk="0" hangingPunct="1">
        <a:spcBef>
          <a:spcPts val="600"/>
        </a:spcBef>
        <a:spcAft>
          <a:spcPts val="0"/>
        </a:spcAft>
        <a:buSzPct val="70000"/>
        <a:buFontTx/>
        <a:buNone/>
        <a:defRPr sz="1200" kern="1200">
          <a:solidFill>
            <a:schemeClr val="tx1"/>
          </a:solidFill>
          <a:latin typeface="+mn-lt"/>
          <a:ea typeface="+mn-ea"/>
          <a:cs typeface="+mn-cs"/>
        </a:defRPr>
      </a:lvl2pPr>
      <a:lvl3pPr marL="180000" indent="-180000" algn="l" defTabSz="914400" rtl="0" eaLnBrk="1" latinLnBrk="0" hangingPunct="1">
        <a:spcBef>
          <a:spcPts val="600"/>
        </a:spcBef>
        <a:spcAft>
          <a:spcPts val="0"/>
        </a:spcAft>
        <a:buSzPct val="70000"/>
        <a:buFont typeface="Wingdings 3" pitchFamily="18" charset="2"/>
        <a:buChar char=""/>
        <a:defRPr sz="1200" kern="1200">
          <a:solidFill>
            <a:schemeClr val="tx1"/>
          </a:solidFill>
          <a:latin typeface="+mn-lt"/>
          <a:ea typeface="+mn-ea"/>
          <a:cs typeface="+mn-cs"/>
        </a:defRPr>
      </a:lvl3pPr>
      <a:lvl4pPr marL="576000" indent="-180000" algn="l" defTabSz="914400" rtl="0" eaLnBrk="1" latinLnBrk="0" hangingPunct="1">
        <a:spcBef>
          <a:spcPts val="600"/>
        </a:spcBef>
        <a:spcAft>
          <a:spcPts val="0"/>
        </a:spcAft>
        <a:buSzPct val="70000"/>
        <a:buFont typeface="Wingdings 3" pitchFamily="18" charset="2"/>
        <a:buChar char=""/>
        <a:defRPr sz="1200" kern="1200">
          <a:solidFill>
            <a:schemeClr val="tx1"/>
          </a:solidFill>
          <a:latin typeface="+mn-lt"/>
          <a:ea typeface="+mn-ea"/>
          <a:cs typeface="+mn-cs"/>
        </a:defRPr>
      </a:lvl4pPr>
      <a:lvl5pPr marL="972000" indent="-180000" algn="l" defTabSz="914400" rtl="0" eaLnBrk="1" latinLnBrk="0" hangingPunct="1">
        <a:spcBef>
          <a:spcPts val="600"/>
        </a:spcBef>
        <a:spcAft>
          <a:spcPts val="0"/>
        </a:spcAft>
        <a:buSzPct val="70000"/>
        <a:buFont typeface="Wingdings 3" pitchFamily="18"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805043"/>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265364"/>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585336"/>
      </p:ext>
    </p:extLst>
  </p:cSld>
  <p:clrMap bg1="lt1" tx1="dk1" bg2="lt2" tx2="dk2" accent1="accent1" accent2="accent2" accent3="accent3" accent4="accent4" accent5="accent5" accent6="accent6" hlink="hlink" folHlink="folHlink"/>
  <p:sldLayoutIdLst>
    <p:sldLayoutId id="2147483745" r:id="rId1"/>
    <p:sldLayoutId id="2147483751" r:id="rId2"/>
    <p:sldLayoutId id="2147483748" r:id="rId3"/>
    <p:sldLayoutId id="2147483749" r:id="rId4"/>
    <p:sldLayoutId id="2147483755" r:id="rId5"/>
    <p:sldLayoutId id="2147483757" r:id="rId6"/>
    <p:sldLayoutId id="2147483746" r:id="rId7"/>
    <p:sldLayoutId id="2147483747" r:id="rId8"/>
    <p:sldLayoutId id="2147483761" r:id="rId9"/>
    <p:sldLayoutId id="2147483753" r:id="rId10"/>
    <p:sldLayoutId id="2147483765" r:id="rId11"/>
    <p:sldLayoutId id="2147483767" r:id="rId12"/>
    <p:sldLayoutId id="214748384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76125"/>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0E09009-40EF-1A11-3149-280173616EB7}"/>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4" name="Rechteck 3">
            <a:extLst>
              <a:ext uri="{FF2B5EF4-FFF2-40B4-BE49-F238E27FC236}">
                <a16:creationId xmlns:a16="http://schemas.microsoft.com/office/drawing/2014/main" id="{F1E36781-69FD-BF7B-CDAE-2D90D8A8F0A2}"/>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mj-lt"/>
              </a:rPr>
              <a:t>DE GRUYTER</a:t>
            </a:r>
          </a:p>
        </p:txBody>
      </p:sp>
    </p:spTree>
    <p:extLst>
      <p:ext uri="{BB962C8B-B14F-4D97-AF65-F5344CB8AC3E}">
        <p14:creationId xmlns:p14="http://schemas.microsoft.com/office/powerpoint/2010/main" val="17069115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6C14E1F-7451-E0A1-95FE-C2CCE54C0A2F}"/>
              </a:ext>
            </a:extLst>
          </p:cNvPr>
          <p:cNvSpPr/>
          <p:nvPr userDrawn="1"/>
        </p:nvSpPr>
        <p:spPr bwMode="auto">
          <a:xfrm>
            <a:off x="0" y="0"/>
            <a:ext cx="9144000" cy="5143500"/>
          </a:xfrm>
          <a:prstGeom prst="rect">
            <a:avLst/>
          </a:prstGeom>
          <a:solidFill>
            <a:srgbClr val="615B66"/>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dirty="0">
              <a:solidFill>
                <a:srgbClr val="F18700"/>
              </a:solidFill>
              <a:latin typeface="GothamBook" pitchFamily="50" charset="0"/>
            </a:endParaRPr>
          </a:p>
        </p:txBody>
      </p:sp>
      <p:sp>
        <p:nvSpPr>
          <p:cNvPr id="5" name="Rechteck 4">
            <a:extLst>
              <a:ext uri="{FF2B5EF4-FFF2-40B4-BE49-F238E27FC236}">
                <a16:creationId xmlns:a16="http://schemas.microsoft.com/office/drawing/2014/main" id="{FA03E466-B6C3-88B7-217B-EFE30842E275}"/>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6" name="Rechteck 5">
            <a:extLst>
              <a:ext uri="{FF2B5EF4-FFF2-40B4-BE49-F238E27FC236}">
                <a16:creationId xmlns:a16="http://schemas.microsoft.com/office/drawing/2014/main" id="{EDF22FD6-90FD-E0C0-BCEE-F7BA032A1ADF}"/>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Tree>
    <p:extLst>
      <p:ext uri="{BB962C8B-B14F-4D97-AF65-F5344CB8AC3E}">
        <p14:creationId xmlns:p14="http://schemas.microsoft.com/office/powerpoint/2010/main" val="1738201996"/>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3600" kern="1200">
          <a:solidFill>
            <a:schemeClr val="bg1"/>
          </a:solidFill>
          <a:latin typeface="Times LT Std Semibold" panose="0202070308050502030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1DACD0-E2F1-FE6F-9819-4F5B28AD5DBF}"/>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3" name="Rechteck 2">
            <a:extLst>
              <a:ext uri="{FF2B5EF4-FFF2-40B4-BE49-F238E27FC236}">
                <a16:creationId xmlns:a16="http://schemas.microsoft.com/office/drawing/2014/main" id="{9B6D764B-6BF9-ABB3-F118-69AB6076EBDB}"/>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Tree>
    <p:extLst>
      <p:ext uri="{BB962C8B-B14F-4D97-AF65-F5344CB8AC3E}">
        <p14:creationId xmlns:p14="http://schemas.microsoft.com/office/powerpoint/2010/main" val="340141429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6C14E1F-7451-E0A1-95FE-C2CCE54C0A2F}"/>
              </a:ext>
            </a:extLst>
          </p:cNvPr>
          <p:cNvSpPr/>
          <p:nvPr userDrawn="1"/>
        </p:nvSpPr>
        <p:spPr bwMode="auto">
          <a:xfrm>
            <a:off x="0" y="0"/>
            <a:ext cx="9144000" cy="5143500"/>
          </a:xfrm>
          <a:prstGeom prst="rect">
            <a:avLst/>
          </a:prstGeom>
          <a:solidFill>
            <a:srgbClr val="615B66"/>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de-DE" dirty="0">
              <a:solidFill>
                <a:srgbClr val="F18700"/>
              </a:solidFill>
              <a:latin typeface="GothamBook" pitchFamily="50" charset="0"/>
            </a:endParaRPr>
          </a:p>
        </p:txBody>
      </p:sp>
      <p:sp>
        <p:nvSpPr>
          <p:cNvPr id="5" name="Rechteck 4">
            <a:extLst>
              <a:ext uri="{FF2B5EF4-FFF2-40B4-BE49-F238E27FC236}">
                <a16:creationId xmlns:a16="http://schemas.microsoft.com/office/drawing/2014/main" id="{FA03E466-B6C3-88B7-217B-EFE30842E275}"/>
              </a:ext>
            </a:extLst>
          </p:cNvPr>
          <p:cNvSpPr/>
          <p:nvPr userDrawn="1"/>
        </p:nvSpPr>
        <p:spPr>
          <a:xfrm>
            <a:off x="0" y="4927600"/>
            <a:ext cx="9144000"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de-DE" sz="700" dirty="0">
              <a:latin typeface="+mj-lt"/>
            </a:endParaRPr>
          </a:p>
        </p:txBody>
      </p:sp>
      <p:sp>
        <p:nvSpPr>
          <p:cNvPr id="6" name="Rechteck 5">
            <a:extLst>
              <a:ext uri="{FF2B5EF4-FFF2-40B4-BE49-F238E27FC236}">
                <a16:creationId xmlns:a16="http://schemas.microsoft.com/office/drawing/2014/main" id="{EDF22FD6-90FD-E0C0-BCEE-F7BA032A1ADF}"/>
              </a:ext>
            </a:extLst>
          </p:cNvPr>
          <p:cNvSpPr/>
          <p:nvPr userDrawn="1"/>
        </p:nvSpPr>
        <p:spPr>
          <a:xfrm>
            <a:off x="8042522" y="4927600"/>
            <a:ext cx="1046978" cy="215900"/>
          </a:xfrm>
          <a:prstGeom prst="rect">
            <a:avLst/>
          </a:prstGeom>
          <a:solidFill>
            <a:srgbClr val="000000"/>
          </a:solidFill>
          <a:ln>
            <a:solidFill>
              <a:schemeClr val="tx1">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de-DE" sz="700" dirty="0">
                <a:latin typeface="GothamBold" pitchFamily="50" charset="0"/>
              </a:rPr>
              <a:t>DE GRUYTER</a:t>
            </a:r>
          </a:p>
        </p:txBody>
      </p:sp>
    </p:spTree>
    <p:extLst>
      <p:ext uri="{BB962C8B-B14F-4D97-AF65-F5344CB8AC3E}">
        <p14:creationId xmlns:p14="http://schemas.microsoft.com/office/powerpoint/2010/main" val="156951496"/>
      </p:ext>
    </p:extLst>
  </p:cSld>
  <p:clrMap bg1="lt1" tx1="dk1" bg2="lt2" tx2="dk2" accent1="accent1" accent2="accent2" accent3="accent3" accent4="accent4" accent5="accent5" accent6="accent6" hlink="hlink" folHlink="folHlink"/>
  <p:sldLayoutIdLst>
    <p:sldLayoutId id="2147483809" r:id="rId1"/>
  </p:sldLayoutIdLst>
  <p:txStyles>
    <p:titleStyle>
      <a:lvl1pPr algn="l" defTabSz="914400" rtl="0" eaLnBrk="1" latinLnBrk="0" hangingPunct="1">
        <a:lnSpc>
          <a:spcPct val="90000"/>
        </a:lnSpc>
        <a:spcBef>
          <a:spcPct val="0"/>
        </a:spcBef>
        <a:buNone/>
        <a:defRPr sz="3600" kern="1200">
          <a:solidFill>
            <a:schemeClr val="bg1"/>
          </a:solidFill>
          <a:latin typeface="Times LT Std Semibold" panose="0202070308050502030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blog.degruyter.com/how-to-blog-about-your-research/"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blog.degruyter.com/how-to-your-promote-your-research-article-on-social-media" TargetMode="External"/><Relationship Id="rId5" Type="http://schemas.openxmlformats.org/officeDocument/2006/relationships/hyperlink" Target="https://www.degruyter.com/publishing/for-authors/for-journal-authors/promoting-your-article" TargetMode="Externa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hyperlink" Target="mailto:Oafunding@degruyter.com" TargetMode="External"/><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hyperlink" Target="https://www.degruyter.com/publishing/publications/openaccess/open-access-articles" TargetMode="External"/><Relationship Id="rId4" Type="http://schemas.openxmlformats.org/officeDocument/2006/relationships/hyperlink" Target="https://www.degruyter.com/publishing/for-authors/for-journal-authors"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606_3F863AB8.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degruyter.com/publishing/publications/openaccess/open-access-agreements" TargetMode="External"/><Relationship Id="rId4" Type="http://schemas.openxmlformats.org/officeDocument/2006/relationships/hyperlink" Target="mailto:Oafunding@degruyter.com"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607_247B82FC.xml"/><Relationship Id="rId7" Type="http://schemas.openxmlformats.org/officeDocument/2006/relationships/hyperlink" Target="mailto:Oafunding@degruyter.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degruyter.com/search?query=*&amp;startItem=0&amp;pageSize=10&amp;sortBy=relevance&amp;documentTypeFacet=journal"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CBDE242-9A0C-1545-96DE-4C6541270F36}"/>
              </a:ext>
            </a:extLst>
          </p:cNvPr>
          <p:cNvSpPr>
            <a:spLocks noGrp="1"/>
          </p:cNvSpPr>
          <p:nvPr>
            <p:ph type="title"/>
          </p:nvPr>
        </p:nvSpPr>
        <p:spPr/>
        <p:txBody>
          <a:bodyPr>
            <a:normAutofit fontScale="90000"/>
          </a:bodyPr>
          <a:lstStyle/>
          <a:p>
            <a:r>
              <a:rPr lang="de-DE" dirty="0"/>
              <a:t>HOW TO SUBMIT AND PUBLISH OPEN ACCESS UNDER AN INSTITUTIONAL AGREEMENT</a:t>
            </a:r>
            <a:br>
              <a:rPr lang="de-DE" dirty="0"/>
            </a:br>
            <a:br>
              <a:rPr lang="de-DE" dirty="0"/>
            </a:br>
            <a:r>
              <a:rPr lang="de-DE" dirty="0">
                <a:latin typeface="+mn-lt"/>
              </a:rPr>
              <a:t>A GUIDE FOR AUTHORS</a:t>
            </a:r>
          </a:p>
        </p:txBody>
      </p:sp>
    </p:spTree>
    <p:extLst>
      <p:ext uri="{BB962C8B-B14F-4D97-AF65-F5344CB8AC3E}">
        <p14:creationId xmlns:p14="http://schemas.microsoft.com/office/powerpoint/2010/main" val="169228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431540" y="1275045"/>
            <a:ext cx="7056784" cy="1754326"/>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a:p>
            <a:endParaRPr lang="en-US" dirty="0"/>
          </a:p>
          <a:p>
            <a:endParaRPr lang="en-US" dirty="0"/>
          </a:p>
          <a:p>
            <a:endParaRPr lang="en-US" dirty="0"/>
          </a:p>
          <a:p>
            <a:endParaRPr lang="en-US" dirty="0"/>
          </a:p>
          <a:p>
            <a:endParaRPr lang="en-US" dirty="0"/>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4: After </a:t>
            </a:r>
            <a:r>
              <a:rPr lang="de-DE" dirty="0" err="1"/>
              <a:t>acceptance</a:t>
            </a:r>
            <a:endParaRPr lang="de-DE" dirty="0"/>
          </a:p>
        </p:txBody>
      </p:sp>
      <p:sp>
        <p:nvSpPr>
          <p:cNvPr id="3" name="Textfeld 2">
            <a:extLst>
              <a:ext uri="{FF2B5EF4-FFF2-40B4-BE49-F238E27FC236}">
                <a16:creationId xmlns:a16="http://schemas.microsoft.com/office/drawing/2014/main" id="{39C9A2BD-3F9E-8432-C306-1B5A04ADAF3D}"/>
              </a:ext>
            </a:extLst>
          </p:cNvPr>
          <p:cNvSpPr txBox="1"/>
          <p:nvPr/>
        </p:nvSpPr>
        <p:spPr>
          <a:xfrm>
            <a:off x="454027" y="1252719"/>
            <a:ext cx="8459622"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After your article has undergone peer review and has been accepted, we automatically verify whether an open access agreement is applicable. The open access transaction process is managed by our partner, </a:t>
            </a:r>
            <a:r>
              <a:rPr lang="en-US" sz="1600" dirty="0" err="1"/>
              <a:t>Rightslink's</a:t>
            </a:r>
            <a:r>
              <a:rPr lang="en-US" sz="1600" dirty="0"/>
              <a:t> Open Access Agreement Manager.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Depending on the terms and conditions of the agreement and your institution, you will interact differently with our open access transaction process.</a:t>
            </a:r>
          </a:p>
          <a:p>
            <a:endParaRPr lang="en-US" sz="1600" dirty="0">
              <a:solidFill>
                <a:srgbClr val="000000"/>
              </a:solidFill>
            </a:endParaRPr>
          </a:p>
          <a:p>
            <a:pPr marL="285750" indent="-285750">
              <a:buFont typeface="Arial" panose="020B0604020202020204" pitchFamily="34" charset="0"/>
              <a:buChar char="•"/>
            </a:pPr>
            <a:r>
              <a:rPr lang="en-US" sz="1600" b="0" i="0" u="none" strike="noStrike" baseline="0" dirty="0">
                <a:solidFill>
                  <a:srgbClr val="000000"/>
                </a:solidFill>
              </a:rPr>
              <a:t>In all cases, no article processing charge will be </a:t>
            </a:r>
            <a:r>
              <a:rPr lang="en-US" sz="1600" dirty="0">
                <a:solidFill>
                  <a:srgbClr val="000000"/>
                </a:solidFill>
              </a:rPr>
              <a:t>charged</a:t>
            </a:r>
            <a:r>
              <a:rPr lang="en-US" sz="1600" b="0" i="0" u="none" strike="noStrike" baseline="0" dirty="0">
                <a:solidFill>
                  <a:srgbClr val="000000"/>
                </a:solidFill>
              </a:rPr>
              <a:t>. You will receive a confirmation email from our partner, Rightslink, that your OA funding has been approved.</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For S2O titles, there is no interaction with </a:t>
            </a:r>
            <a:r>
              <a:rPr lang="en-US" sz="1600" dirty="0" err="1">
                <a:solidFill>
                  <a:srgbClr val="000000"/>
                </a:solidFill>
              </a:rPr>
              <a:t>RightsLink</a:t>
            </a:r>
            <a:r>
              <a:rPr lang="en-US" sz="1600" dirty="0">
                <a:solidFill>
                  <a:srgbClr val="000000"/>
                </a:solidFill>
              </a:rPr>
              <a:t> necessary. Your article will be published open access after acceptance.</a:t>
            </a:r>
            <a:endParaRPr lang="de-DE" dirty="0"/>
          </a:p>
        </p:txBody>
      </p:sp>
      <p:pic>
        <p:nvPicPr>
          <p:cNvPr id="4" name="Grafik 3">
            <a:extLst>
              <a:ext uri="{FF2B5EF4-FFF2-40B4-BE49-F238E27FC236}">
                <a16:creationId xmlns:a16="http://schemas.microsoft.com/office/drawing/2014/main" id="{F68BAA3E-7D58-0238-CF00-7D55E5CBBC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3474" y="3968673"/>
            <a:ext cx="957273" cy="957273"/>
          </a:xfrm>
          <a:prstGeom prst="rect">
            <a:avLst/>
          </a:prstGeom>
        </p:spPr>
      </p:pic>
      <p:sp>
        <p:nvSpPr>
          <p:cNvPr id="9" name="Rectangle: Rounded Corners 8">
            <a:extLst>
              <a:ext uri="{FF2B5EF4-FFF2-40B4-BE49-F238E27FC236}">
                <a16:creationId xmlns:a16="http://schemas.microsoft.com/office/drawing/2014/main" id="{AC95C8D9-4087-66FE-7185-48FF6BB02F6A}"/>
              </a:ext>
            </a:extLst>
          </p:cNvPr>
          <p:cNvSpPr/>
          <p:nvPr/>
        </p:nvSpPr>
        <p:spPr>
          <a:xfrm>
            <a:off x="6067591" y="304969"/>
            <a:ext cx="2867526" cy="718551"/>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669C43"/>
                </a:solidFill>
              </a:rPr>
              <a:t>Article processing charge automatically waived</a:t>
            </a:r>
            <a:endParaRPr lang="en-US" dirty="0">
              <a:solidFill>
                <a:srgbClr val="669C43"/>
              </a:solidFill>
            </a:endParaRPr>
          </a:p>
        </p:txBody>
      </p:sp>
    </p:spTree>
    <p:extLst>
      <p:ext uri="{BB962C8B-B14F-4D97-AF65-F5344CB8AC3E}">
        <p14:creationId xmlns:p14="http://schemas.microsoft.com/office/powerpoint/2010/main" val="297083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2" descr="Obraz zawierający tekst, zrzut ekranu, Czcionka, numer&#10;&#10;Opis wygenerowany automatycznie">
            <a:extLst>
              <a:ext uri="{FF2B5EF4-FFF2-40B4-BE49-F238E27FC236}">
                <a16:creationId xmlns:a16="http://schemas.microsoft.com/office/drawing/2014/main" id="{405B1488-0A6C-9340-91F5-AFB2D439B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949" y="210649"/>
            <a:ext cx="3017938" cy="4410361"/>
          </a:xfrm>
          <a:prstGeom prst="rect">
            <a:avLst/>
          </a:prstGeom>
        </p:spPr>
      </p:pic>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2372298" y="677413"/>
            <a:ext cx="7056784" cy="1754326"/>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a:p>
            <a:endParaRPr lang="en-US" dirty="0"/>
          </a:p>
          <a:p>
            <a:endParaRPr lang="en-US" dirty="0"/>
          </a:p>
          <a:p>
            <a:endParaRPr lang="en-US" dirty="0"/>
          </a:p>
          <a:p>
            <a:endParaRPr lang="en-US" dirty="0"/>
          </a:p>
          <a:p>
            <a:endParaRPr lang="en-US" dirty="0"/>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4: After </a:t>
            </a:r>
            <a:br>
              <a:rPr lang="de-DE" dirty="0"/>
            </a:br>
            <a:r>
              <a:rPr lang="de-DE" dirty="0" err="1"/>
              <a:t>acceptance</a:t>
            </a:r>
            <a:endParaRPr lang="de-DE" dirty="0"/>
          </a:p>
        </p:txBody>
      </p:sp>
      <p:sp>
        <p:nvSpPr>
          <p:cNvPr id="3" name="Textfeld 2">
            <a:extLst>
              <a:ext uri="{FF2B5EF4-FFF2-40B4-BE49-F238E27FC236}">
                <a16:creationId xmlns:a16="http://schemas.microsoft.com/office/drawing/2014/main" id="{39C9A2BD-3F9E-8432-C306-1B5A04ADAF3D}"/>
              </a:ext>
            </a:extLst>
          </p:cNvPr>
          <p:cNvSpPr txBox="1"/>
          <p:nvPr/>
        </p:nvSpPr>
        <p:spPr>
          <a:xfrm>
            <a:off x="445214" y="1752165"/>
            <a:ext cx="4595198" cy="1200329"/>
          </a:xfrm>
          <a:prstGeom prst="rect">
            <a:avLst/>
          </a:prstGeom>
          <a:noFill/>
        </p:spPr>
        <p:txBody>
          <a:bodyPr wrap="square" rtlCol="0">
            <a:spAutoFit/>
          </a:bodyPr>
          <a:lstStyle/>
          <a:p>
            <a:r>
              <a:rPr lang="en-US" dirty="0"/>
              <a:t>Confirmation email from our partner Rightslink on our behalf, confirming the acceptance of OA funding for your article.</a:t>
            </a:r>
            <a:endParaRPr lang="de-DE" dirty="0"/>
          </a:p>
        </p:txBody>
      </p:sp>
      <p:sp>
        <p:nvSpPr>
          <p:cNvPr id="4" name="Rectangle: Rounded Corners 3">
            <a:extLst>
              <a:ext uri="{FF2B5EF4-FFF2-40B4-BE49-F238E27FC236}">
                <a16:creationId xmlns:a16="http://schemas.microsoft.com/office/drawing/2014/main" id="{F8969C46-C24F-8C9F-EF2F-87262110BDB0}"/>
              </a:ext>
            </a:extLst>
          </p:cNvPr>
          <p:cNvSpPr/>
          <p:nvPr/>
        </p:nvSpPr>
        <p:spPr>
          <a:xfrm>
            <a:off x="6642432" y="482098"/>
            <a:ext cx="1941764" cy="464553"/>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69C43"/>
                </a:solidFill>
              </a:rPr>
              <a:t>Article processing charge automatically waived</a:t>
            </a:r>
          </a:p>
        </p:txBody>
      </p:sp>
    </p:spTree>
    <p:extLst>
      <p:ext uri="{BB962C8B-B14F-4D97-AF65-F5344CB8AC3E}">
        <p14:creationId xmlns:p14="http://schemas.microsoft.com/office/powerpoint/2010/main" val="280600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5: Promote </a:t>
            </a:r>
            <a:r>
              <a:rPr lang="de-DE" dirty="0" err="1"/>
              <a:t>your</a:t>
            </a:r>
            <a:r>
              <a:rPr lang="de-DE" dirty="0"/>
              <a:t> </a:t>
            </a:r>
            <a:r>
              <a:rPr lang="de-DE" dirty="0" err="1"/>
              <a:t>research</a:t>
            </a:r>
            <a:endParaRPr lang="de-DE" dirty="0"/>
          </a:p>
        </p:txBody>
      </p:sp>
      <p:pic>
        <p:nvPicPr>
          <p:cNvPr id="3" name="Grafik 2">
            <a:extLst>
              <a:ext uri="{FF2B5EF4-FFF2-40B4-BE49-F238E27FC236}">
                <a16:creationId xmlns:a16="http://schemas.microsoft.com/office/drawing/2014/main" id="{058FE450-394E-036D-823B-78D044FD9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02089" y="197502"/>
            <a:ext cx="1092696" cy="1092696"/>
          </a:xfrm>
          <a:prstGeom prst="rect">
            <a:avLst/>
          </a:prstGeom>
        </p:spPr>
      </p:pic>
      <p:sp>
        <p:nvSpPr>
          <p:cNvPr id="4" name="Textfeld 3">
            <a:extLst>
              <a:ext uri="{FF2B5EF4-FFF2-40B4-BE49-F238E27FC236}">
                <a16:creationId xmlns:a16="http://schemas.microsoft.com/office/drawing/2014/main" id="{39A9F825-DC21-6FE9-8D9B-957E170495C1}"/>
              </a:ext>
            </a:extLst>
          </p:cNvPr>
          <p:cNvSpPr txBox="1"/>
          <p:nvPr/>
        </p:nvSpPr>
        <p:spPr>
          <a:xfrm>
            <a:off x="575556" y="1470651"/>
            <a:ext cx="7668852" cy="2339102"/>
          </a:xfrm>
          <a:prstGeom prst="rect">
            <a:avLst/>
          </a:prstGeom>
          <a:noFill/>
        </p:spPr>
        <p:txBody>
          <a:bodyPr wrap="square" rtlCol="0">
            <a:spAutoFit/>
          </a:bodyPr>
          <a:lstStyle/>
          <a:p>
            <a:pPr marL="285750" indent="-285750">
              <a:buFont typeface="Wingdings" panose="05000000000000000000" pitchFamily="2" charset="2"/>
              <a:buChar char="§"/>
            </a:pPr>
            <a:r>
              <a:rPr lang="en-US" sz="1600" dirty="0"/>
              <a:t>After your article is published open access on degruyter.com, promote your research.</a:t>
            </a:r>
          </a:p>
          <a:p>
            <a:endParaRPr lang="en-US" sz="1600" dirty="0"/>
          </a:p>
          <a:p>
            <a:pPr marL="285750" indent="-285750">
              <a:buFont typeface="Wingdings" panose="05000000000000000000" pitchFamily="2" charset="2"/>
              <a:buChar char="§"/>
            </a:pPr>
            <a:r>
              <a:rPr lang="en-US" sz="1600" dirty="0"/>
              <a:t>Here, you can find some recommendations and tips from us: </a:t>
            </a:r>
          </a:p>
          <a:p>
            <a:pPr marL="742950" lvl="1" indent="-285750">
              <a:buFont typeface="Wingdings" panose="05000000000000000000" pitchFamily="2" charset="2"/>
              <a:buChar char="§"/>
            </a:pPr>
            <a:r>
              <a:rPr lang="en-US" sz="1600" dirty="0">
                <a:hlinkClick r:id="rId5"/>
              </a:rPr>
              <a:t>https://www.degruyter.com/publishing/for-authors/for-journal-authors/promoting-your-article</a:t>
            </a:r>
            <a:endParaRPr lang="en-US" sz="1600" dirty="0"/>
          </a:p>
          <a:p>
            <a:pPr marL="742950" lvl="1" indent="-285750">
              <a:buFont typeface="Arial" panose="020B0604020202020204" pitchFamily="34" charset="0"/>
              <a:buChar char="•"/>
            </a:pPr>
            <a:r>
              <a:rPr lang="en-US" sz="1600" dirty="0">
                <a:hlinkClick r:id="rId6"/>
              </a:rPr>
              <a:t>https://blog.degruyter.com/how-to-your-promote-your-research-article-on-social-media</a:t>
            </a:r>
            <a:endParaRPr lang="en-US" sz="1600" dirty="0"/>
          </a:p>
          <a:p>
            <a:pPr marL="742950" lvl="1" indent="-285750">
              <a:buFont typeface="Arial" panose="020B0604020202020204" pitchFamily="34" charset="0"/>
              <a:buChar char="•"/>
            </a:pPr>
            <a:r>
              <a:rPr lang="en-US" sz="1600" dirty="0">
                <a:hlinkClick r:id="rId7"/>
              </a:rPr>
              <a:t>https://blog.degruyter.com/how-to-blog-about-your-research/</a:t>
            </a:r>
            <a:endParaRPr lang="en-US" sz="1600" dirty="0"/>
          </a:p>
          <a:p>
            <a:endParaRPr lang="en-US" dirty="0"/>
          </a:p>
        </p:txBody>
      </p:sp>
    </p:spTree>
    <p:extLst>
      <p:ext uri="{BB962C8B-B14F-4D97-AF65-F5344CB8AC3E}">
        <p14:creationId xmlns:p14="http://schemas.microsoft.com/office/powerpoint/2010/main" val="338971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a:t>Questions?</a:t>
            </a:r>
          </a:p>
        </p:txBody>
      </p:sp>
      <p:sp>
        <p:nvSpPr>
          <p:cNvPr id="4" name="Textfeld 3">
            <a:extLst>
              <a:ext uri="{FF2B5EF4-FFF2-40B4-BE49-F238E27FC236}">
                <a16:creationId xmlns:a16="http://schemas.microsoft.com/office/drawing/2014/main" id="{39A9F825-DC21-6FE9-8D9B-957E170495C1}"/>
              </a:ext>
            </a:extLst>
          </p:cNvPr>
          <p:cNvSpPr txBox="1"/>
          <p:nvPr/>
        </p:nvSpPr>
        <p:spPr>
          <a:xfrm>
            <a:off x="604725" y="1470651"/>
            <a:ext cx="7668852" cy="2308324"/>
          </a:xfrm>
          <a:prstGeom prst="rect">
            <a:avLst/>
          </a:prstGeom>
          <a:noFill/>
        </p:spPr>
        <p:txBody>
          <a:bodyPr wrap="square" rtlCol="0">
            <a:spAutoFit/>
          </a:bodyPr>
          <a:lstStyle/>
          <a:p>
            <a:r>
              <a:rPr lang="en-US" dirty="0"/>
              <a:t>Please feel free to contact under </a:t>
            </a:r>
            <a:r>
              <a:rPr lang="en-US" dirty="0">
                <a:hlinkClick r:id="rId3"/>
              </a:rPr>
              <a:t>Oafunding@degruyter.com</a:t>
            </a:r>
            <a:endParaRPr lang="en-US" dirty="0"/>
          </a:p>
          <a:p>
            <a:endParaRPr lang="en-US" dirty="0"/>
          </a:p>
          <a:p>
            <a:r>
              <a:rPr lang="en-US" dirty="0"/>
              <a:t>And visit: </a:t>
            </a:r>
          </a:p>
          <a:p>
            <a:r>
              <a:rPr lang="en-US" dirty="0">
                <a:hlinkClick r:id="rId4"/>
              </a:rPr>
              <a:t>https://www.degruyter.com/publishing/for-authors/for-journal-authors</a:t>
            </a:r>
            <a:endParaRPr lang="en-US" dirty="0"/>
          </a:p>
          <a:p>
            <a:r>
              <a:rPr lang="en-US" dirty="0">
                <a:hlinkClick r:id="rId5"/>
              </a:rPr>
              <a:t>https://www.degruyter.com/publishing/publications/openaccess/open-access-articles</a:t>
            </a:r>
            <a:endParaRPr lang="en-US" dirty="0"/>
          </a:p>
          <a:p>
            <a:endParaRPr lang="en-US" dirty="0"/>
          </a:p>
          <a:p>
            <a:endParaRPr lang="en-US" dirty="0"/>
          </a:p>
        </p:txBody>
      </p:sp>
      <p:pic>
        <p:nvPicPr>
          <p:cNvPr id="5" name="Grafik 4">
            <a:extLst>
              <a:ext uri="{FF2B5EF4-FFF2-40B4-BE49-F238E27FC236}">
                <a16:creationId xmlns:a16="http://schemas.microsoft.com/office/drawing/2014/main" id="{8F494050-CFC3-EC11-B7A1-B9323EBF30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849530" y="278424"/>
            <a:ext cx="848095" cy="848095"/>
          </a:xfrm>
          <a:prstGeom prst="rect">
            <a:avLst/>
          </a:prstGeom>
        </p:spPr>
      </p:pic>
    </p:spTree>
    <p:extLst>
      <p:ext uri="{BB962C8B-B14F-4D97-AF65-F5344CB8AC3E}">
        <p14:creationId xmlns:p14="http://schemas.microsoft.com/office/powerpoint/2010/main" val="157646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0149F6B0-8D61-C482-AA58-6F7DA13395FD}"/>
              </a:ext>
            </a:extLst>
          </p:cNvPr>
          <p:cNvSpPr>
            <a:spLocks noGrp="1"/>
          </p:cNvSpPr>
          <p:nvPr>
            <p:ph type="pic" sz="quarter" idx="19"/>
          </p:nvPr>
        </p:nvSpPr>
        <p:spPr/>
        <p:txBody>
          <a:bodyPr/>
          <a:lstStyle/>
          <a:p>
            <a:endParaRPr lang="en-GB"/>
          </a:p>
        </p:txBody>
      </p:sp>
      <p:sp>
        <p:nvSpPr>
          <p:cNvPr id="3" name="Titel 2">
            <a:extLst>
              <a:ext uri="{FF2B5EF4-FFF2-40B4-BE49-F238E27FC236}">
                <a16:creationId xmlns:a16="http://schemas.microsoft.com/office/drawing/2014/main" id="{C26D7B9F-928A-9691-19B2-821A3C72CE9D}"/>
              </a:ext>
            </a:extLst>
          </p:cNvPr>
          <p:cNvSpPr>
            <a:spLocks noGrp="1"/>
          </p:cNvSpPr>
          <p:nvPr>
            <p:ph type="title"/>
          </p:nvPr>
        </p:nvSpPr>
        <p:spPr/>
        <p:txBody>
          <a:bodyPr/>
          <a:lstStyle/>
          <a:p>
            <a:r>
              <a:rPr lang="de-DE" dirty="0" err="1"/>
              <a:t>Introduction</a:t>
            </a:r>
            <a:endParaRPr lang="de-DE" dirty="0"/>
          </a:p>
        </p:txBody>
      </p:sp>
      <p:sp>
        <p:nvSpPr>
          <p:cNvPr id="14" name="Textfeld 13">
            <a:extLst>
              <a:ext uri="{FF2B5EF4-FFF2-40B4-BE49-F238E27FC236}">
                <a16:creationId xmlns:a16="http://schemas.microsoft.com/office/drawing/2014/main" id="{69EF9BAD-58B9-4B07-D1C3-8A0D8AED0AD9}"/>
              </a:ext>
            </a:extLst>
          </p:cNvPr>
          <p:cNvSpPr txBox="1"/>
          <p:nvPr/>
        </p:nvSpPr>
        <p:spPr>
          <a:xfrm>
            <a:off x="286926" y="977094"/>
            <a:ext cx="8352928" cy="4308872"/>
          </a:xfrm>
          <a:prstGeom prst="rect">
            <a:avLst/>
          </a:prstGeom>
          <a:noFill/>
        </p:spPr>
        <p:txBody>
          <a:bodyPr wrap="square" rtlCol="0">
            <a:spAutoFit/>
          </a:bodyPr>
          <a:lstStyle/>
          <a:p>
            <a:r>
              <a:rPr lang="en-US" sz="1600" dirty="0"/>
              <a:t>De Gruyter has established  </a:t>
            </a:r>
            <a:r>
              <a:rPr lang="en-US" sz="1600" b="1" dirty="0"/>
              <a:t>institutional open access agreement </a:t>
            </a:r>
            <a:r>
              <a:rPr lang="en-US" sz="1600" dirty="0"/>
              <a:t>with your institution. This arrangement enables you as affiliated researcher to publish your article open access at no cost in our entire journal portfolio, which is also fully accessible to you as a reader.</a:t>
            </a:r>
          </a:p>
          <a:p>
            <a:endParaRPr lang="de-DE" sz="1600" dirty="0"/>
          </a:p>
          <a:p>
            <a:r>
              <a:rPr lang="en-US" sz="1600" dirty="0"/>
              <a:t>The following presentation will guide you through </a:t>
            </a:r>
            <a:r>
              <a:rPr lang="en-US" sz="1600" b="1" dirty="0"/>
              <a:t>the submission and publication process</a:t>
            </a:r>
            <a:r>
              <a:rPr lang="en-US" sz="1600" dirty="0"/>
              <a:t>. To ensure that you are recognized as an eligible author, it is essential that you submit your article </a:t>
            </a:r>
            <a:r>
              <a:rPr lang="en-US" sz="1600" b="1" dirty="0"/>
              <a:t>using your institutional email address</a:t>
            </a:r>
            <a:r>
              <a:rPr lang="en-US" sz="1600" dirty="0"/>
              <a:t>.</a:t>
            </a:r>
          </a:p>
          <a:p>
            <a:endParaRPr lang="en-US" sz="1600" dirty="0"/>
          </a:p>
          <a:p>
            <a:r>
              <a:rPr lang="en-US" sz="1600" dirty="0"/>
              <a:t>If you have any questions about the process or want to find out about the eligibility of your article, please contact </a:t>
            </a:r>
            <a:r>
              <a:rPr lang="en-US" sz="1600" dirty="0">
                <a:hlinkClick r:id="rId4"/>
              </a:rPr>
              <a:t>Oafunding@degruyter.com</a:t>
            </a:r>
            <a:r>
              <a:rPr lang="en-US" sz="1600" dirty="0"/>
              <a:t>.</a:t>
            </a:r>
          </a:p>
          <a:p>
            <a:endParaRPr lang="en-US" sz="1600" dirty="0"/>
          </a:p>
          <a:p>
            <a:r>
              <a:rPr lang="en-US" sz="1600" dirty="0"/>
              <a:t>Further information about the terms of our agreements and participating institutions can also be found here: </a:t>
            </a:r>
            <a:r>
              <a:rPr lang="en-US" sz="1600" dirty="0">
                <a:hlinkClick r:id="rId5"/>
              </a:rPr>
              <a:t>https://www.degruyter.com/publishing/publications/openaccess/open-access-agreements</a:t>
            </a:r>
            <a:endParaRPr lang="en-US" sz="1600" dirty="0"/>
          </a:p>
          <a:p>
            <a:endParaRPr lang="de-DE" sz="1600" dirty="0"/>
          </a:p>
          <a:p>
            <a:endParaRPr lang="de-DE" sz="1600" dirty="0"/>
          </a:p>
          <a:p>
            <a:endParaRPr lang="de-DE" dirty="0"/>
          </a:p>
        </p:txBody>
      </p:sp>
    </p:spTree>
    <p:extLst>
      <p:ext uri="{BB962C8B-B14F-4D97-AF65-F5344CB8AC3E}">
        <p14:creationId xmlns:p14="http://schemas.microsoft.com/office/powerpoint/2010/main" val="106576146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pic>
        <p:nvPicPr>
          <p:cNvPr id="6" name="Grafik 5">
            <a:extLst>
              <a:ext uri="{FF2B5EF4-FFF2-40B4-BE49-F238E27FC236}">
                <a16:creationId xmlns:a16="http://schemas.microsoft.com/office/drawing/2014/main" id="{CA9EC678-E963-B685-8A9D-5B38A665A1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76356" y="165886"/>
            <a:ext cx="1193463" cy="1193463"/>
          </a:xfrm>
          <a:prstGeom prst="rect">
            <a:avLst/>
          </a:prstGeom>
        </p:spPr>
      </p:pic>
      <p:sp>
        <p:nvSpPr>
          <p:cNvPr id="8" name="Textfeld 7">
            <a:extLst>
              <a:ext uri="{FF2B5EF4-FFF2-40B4-BE49-F238E27FC236}">
                <a16:creationId xmlns:a16="http://schemas.microsoft.com/office/drawing/2014/main" id="{E14577F3-778C-C665-59A6-E2B2EE87C358}"/>
              </a:ext>
            </a:extLst>
          </p:cNvPr>
          <p:cNvSpPr txBox="1"/>
          <p:nvPr/>
        </p:nvSpPr>
        <p:spPr>
          <a:xfrm>
            <a:off x="431540" y="1275045"/>
            <a:ext cx="7056784" cy="4493538"/>
          </a:xfrm>
          <a:prstGeom prst="rect">
            <a:avLst/>
          </a:prstGeom>
          <a:noFill/>
        </p:spPr>
        <p:txBody>
          <a:bodyPr wrap="square" rtlCol="0">
            <a:spAutoFit/>
          </a:bodyPr>
          <a:lstStyle/>
          <a:p>
            <a:pPr marL="285750" indent="-285750">
              <a:buFont typeface="Wingdings" panose="05000000000000000000" pitchFamily="2" charset="2"/>
              <a:buChar char="§"/>
            </a:pPr>
            <a:r>
              <a:rPr lang="en-US" sz="1600" dirty="0"/>
              <a:t>Choose the journal that best fits your work on degruyter.com. You can </a:t>
            </a:r>
            <a:r>
              <a:rPr lang="en-US" sz="1600" dirty="0">
                <a:hlinkClick r:id="rId6"/>
              </a:rPr>
              <a:t>browse our journals here</a:t>
            </a:r>
            <a:endParaRPr lang="en-US" sz="1600" dirty="0"/>
          </a:p>
          <a:p>
            <a:endParaRPr lang="en-US" sz="1600" dirty="0"/>
          </a:p>
          <a:p>
            <a:pPr marL="285750" indent="-285750">
              <a:buFont typeface="Wingdings" panose="05000000000000000000" pitchFamily="2" charset="2"/>
              <a:buChar char="§"/>
            </a:pPr>
            <a:r>
              <a:rPr lang="en-US" sz="1600" dirty="0"/>
              <a:t>The agreement enables open access publishing in nearly our entire journal portfolio, with the exception of a few titles, mainly journals from our publisher partners. If you are uncertain whether your selected journal is covered by the agreement, please contact </a:t>
            </a:r>
            <a:r>
              <a:rPr lang="en-US" sz="1600" dirty="0">
                <a:hlinkClick r:id="rId7"/>
              </a:rPr>
              <a:t>Oafunding@degruyter.com</a:t>
            </a:r>
            <a:endParaRPr lang="en-US" sz="1600" dirty="0"/>
          </a:p>
          <a:p>
            <a:endParaRPr lang="en-US" sz="1600" dirty="0"/>
          </a:p>
          <a:p>
            <a:pPr marL="285750" indent="-285750">
              <a:buFont typeface="Wingdings" panose="05000000000000000000" pitchFamily="2" charset="2"/>
              <a:buChar char="§"/>
            </a:pPr>
            <a:r>
              <a:rPr lang="en-US" sz="1600" dirty="0"/>
              <a:t>Once you have identified a journal, visit the journal’s website and review the instructions for authors</a:t>
            </a:r>
          </a:p>
          <a:p>
            <a:pPr marL="285750" indent="-285750">
              <a:buFont typeface="Wingdings" panose="05000000000000000000" pitchFamily="2" charset="2"/>
              <a:buChar char="§"/>
            </a:pPr>
            <a:endParaRPr lang="en-US" dirty="0"/>
          </a:p>
          <a:p>
            <a:endParaRPr lang="en-US" dirty="0"/>
          </a:p>
          <a:p>
            <a:endParaRPr lang="en-US" dirty="0"/>
          </a:p>
          <a:p>
            <a:endParaRPr lang="en-US" dirty="0"/>
          </a:p>
          <a:p>
            <a:endParaRPr lang="en-US" dirty="0"/>
          </a:p>
          <a:p>
            <a:endParaRPr lang="en-US" dirty="0"/>
          </a:p>
          <a:p>
            <a:endParaRPr lang="en-US" dirty="0"/>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1: </a:t>
            </a:r>
            <a:r>
              <a:rPr lang="de-DE" dirty="0" err="1"/>
              <a:t>Choose</a:t>
            </a:r>
            <a:r>
              <a:rPr lang="de-DE" dirty="0"/>
              <a:t> a </a:t>
            </a:r>
            <a:r>
              <a:rPr lang="de-DE" dirty="0" err="1"/>
              <a:t>journal</a:t>
            </a:r>
            <a:endParaRPr lang="de-DE" dirty="0"/>
          </a:p>
        </p:txBody>
      </p:sp>
    </p:spTree>
    <p:extLst>
      <p:ext uri="{BB962C8B-B14F-4D97-AF65-F5344CB8AC3E}">
        <p14:creationId xmlns:p14="http://schemas.microsoft.com/office/powerpoint/2010/main" val="61207423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431540" y="1275045"/>
            <a:ext cx="7056784" cy="3970318"/>
          </a:xfrm>
          <a:prstGeom prst="rect">
            <a:avLst/>
          </a:prstGeom>
          <a:noFill/>
        </p:spPr>
        <p:txBody>
          <a:bodyPr wrap="square" rtlCol="0">
            <a:spAutoFit/>
          </a:bodyPr>
          <a:lstStyle/>
          <a:p>
            <a:pPr marL="285750" indent="-285750">
              <a:buFont typeface="Wingdings" panose="05000000000000000000" pitchFamily="2" charset="2"/>
              <a:buChar char="§"/>
            </a:pPr>
            <a:r>
              <a:rPr lang="en-US" sz="1600" dirty="0"/>
              <a:t>On your chosen journal’s homepage, you can find information on how to submit your article.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Many of our journals have Editorial Manager or Scholar One as online submission management systems. A link will move you directly to the journal’s dedicated submission page.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For those journals that do not operate with a submission system, you can find information how to submit under the “submit tab”.</a:t>
            </a:r>
          </a:p>
          <a:p>
            <a:pPr marL="285750" indent="-285750">
              <a:buFont typeface="Wingdings" panose="05000000000000000000" pitchFamily="2" charset="2"/>
              <a:buChar char="§"/>
            </a:pPr>
            <a:endParaRPr lang="en-US" dirty="0"/>
          </a:p>
          <a:p>
            <a:endParaRPr lang="en-US" dirty="0"/>
          </a:p>
          <a:p>
            <a:endParaRPr lang="en-US" dirty="0"/>
          </a:p>
          <a:p>
            <a:endParaRPr lang="en-US" dirty="0"/>
          </a:p>
          <a:p>
            <a:endParaRPr lang="en-US" dirty="0"/>
          </a:p>
          <a:p>
            <a:endParaRPr lang="en-US" dirty="0"/>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2: </a:t>
            </a:r>
            <a:r>
              <a:rPr lang="de-DE" dirty="0" err="1"/>
              <a:t>Submit</a:t>
            </a:r>
            <a:r>
              <a:rPr lang="de-DE" dirty="0"/>
              <a:t> </a:t>
            </a:r>
            <a:r>
              <a:rPr lang="de-DE" dirty="0" err="1"/>
              <a:t>your</a:t>
            </a:r>
            <a:r>
              <a:rPr lang="de-DE" dirty="0"/>
              <a:t> article</a:t>
            </a:r>
          </a:p>
        </p:txBody>
      </p:sp>
      <p:pic>
        <p:nvPicPr>
          <p:cNvPr id="3" name="Grafik 2">
            <a:extLst>
              <a:ext uri="{FF2B5EF4-FFF2-40B4-BE49-F238E27FC236}">
                <a16:creationId xmlns:a16="http://schemas.microsoft.com/office/drawing/2014/main" id="{6D4E5D96-1E97-BF6F-630B-E504ED5A5A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68686" y="454079"/>
            <a:ext cx="1105272" cy="1105272"/>
          </a:xfrm>
          <a:prstGeom prst="rect">
            <a:avLst/>
          </a:prstGeom>
        </p:spPr>
      </p:pic>
    </p:spTree>
    <p:extLst>
      <p:ext uri="{BB962C8B-B14F-4D97-AF65-F5344CB8AC3E}">
        <p14:creationId xmlns:p14="http://schemas.microsoft.com/office/powerpoint/2010/main" val="304616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431540" y="1275045"/>
            <a:ext cx="7056784" cy="1754326"/>
          </a:xfrm>
          <a:prstGeom prst="rect">
            <a:avLst/>
          </a:prstGeom>
          <a:noFill/>
        </p:spPr>
        <p:txBody>
          <a:bodyPr wrap="square" rtlCol="0">
            <a:spAutoFit/>
          </a:bodyPr>
          <a:lstStyle/>
          <a:p>
            <a:pPr marL="285750" indent="-285750">
              <a:buFont typeface="Wingdings" panose="05000000000000000000" pitchFamily="2" charset="2"/>
              <a:buChar char="§"/>
            </a:pPr>
            <a:endParaRPr lang="en-US" dirty="0"/>
          </a:p>
          <a:p>
            <a:endParaRPr lang="en-US" dirty="0"/>
          </a:p>
          <a:p>
            <a:endParaRPr lang="en-US" dirty="0"/>
          </a:p>
          <a:p>
            <a:endParaRPr lang="en-US" dirty="0"/>
          </a:p>
          <a:p>
            <a:endParaRPr lang="en-US" dirty="0"/>
          </a:p>
          <a:p>
            <a:endParaRPr lang="en-US" dirty="0"/>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2: </a:t>
            </a:r>
            <a:r>
              <a:rPr lang="de-DE" dirty="0" err="1"/>
              <a:t>Submit</a:t>
            </a:r>
            <a:r>
              <a:rPr lang="de-DE" dirty="0"/>
              <a:t> </a:t>
            </a:r>
            <a:r>
              <a:rPr lang="de-DE" dirty="0" err="1"/>
              <a:t>your</a:t>
            </a:r>
            <a:r>
              <a:rPr lang="de-DE" dirty="0"/>
              <a:t> article</a:t>
            </a:r>
          </a:p>
        </p:txBody>
      </p:sp>
      <p:pic>
        <p:nvPicPr>
          <p:cNvPr id="4" name="Grafik 3">
            <a:extLst>
              <a:ext uri="{FF2B5EF4-FFF2-40B4-BE49-F238E27FC236}">
                <a16:creationId xmlns:a16="http://schemas.microsoft.com/office/drawing/2014/main" id="{6E64169C-928A-8442-494E-3B46DC3328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68686" y="180455"/>
            <a:ext cx="1105272" cy="1105272"/>
          </a:xfrm>
          <a:prstGeom prst="rect">
            <a:avLst/>
          </a:prstGeom>
        </p:spPr>
      </p:pic>
      <p:pic>
        <p:nvPicPr>
          <p:cNvPr id="5" name="Obraz 4">
            <a:extLst>
              <a:ext uri="{FF2B5EF4-FFF2-40B4-BE49-F238E27FC236}">
                <a16:creationId xmlns:a16="http://schemas.microsoft.com/office/drawing/2014/main" id="{FEFF0A40-89AB-34C0-0700-1D435AD6275E}"/>
              </a:ext>
            </a:extLst>
          </p:cNvPr>
          <p:cNvPicPr>
            <a:picLocks noChangeAspect="1"/>
          </p:cNvPicPr>
          <p:nvPr/>
        </p:nvPicPr>
        <p:blipFill>
          <a:blip r:embed="rId5"/>
          <a:stretch>
            <a:fillRect/>
          </a:stretch>
        </p:blipFill>
        <p:spPr>
          <a:xfrm>
            <a:off x="448956" y="1117135"/>
            <a:ext cx="6500491" cy="3481003"/>
          </a:xfrm>
          <a:prstGeom prst="rect">
            <a:avLst/>
          </a:prstGeom>
        </p:spPr>
      </p:pic>
      <p:sp>
        <p:nvSpPr>
          <p:cNvPr id="9" name="Owal 7">
            <a:extLst>
              <a:ext uri="{FF2B5EF4-FFF2-40B4-BE49-F238E27FC236}">
                <a16:creationId xmlns:a16="http://schemas.microsoft.com/office/drawing/2014/main" id="{330D200C-0A2C-9ECB-54B8-6A4F74AEDBC6}"/>
              </a:ext>
            </a:extLst>
          </p:cNvPr>
          <p:cNvSpPr/>
          <p:nvPr/>
        </p:nvSpPr>
        <p:spPr>
          <a:xfrm>
            <a:off x="1811613" y="2022804"/>
            <a:ext cx="1811611" cy="383256"/>
          </a:xfrm>
          <a:prstGeom prst="ellipse">
            <a:avLst/>
          </a:prstGeom>
          <a:noFill/>
          <a:ln>
            <a:solidFill>
              <a:srgbClr val="F18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wal 7">
            <a:extLst>
              <a:ext uri="{FF2B5EF4-FFF2-40B4-BE49-F238E27FC236}">
                <a16:creationId xmlns:a16="http://schemas.microsoft.com/office/drawing/2014/main" id="{617B4A6D-CB92-9866-0AB0-EBE43056CD74}"/>
              </a:ext>
            </a:extLst>
          </p:cNvPr>
          <p:cNvSpPr/>
          <p:nvPr/>
        </p:nvSpPr>
        <p:spPr>
          <a:xfrm>
            <a:off x="3311861" y="3091697"/>
            <a:ext cx="756084" cy="596178"/>
          </a:xfrm>
          <a:prstGeom prst="ellipse">
            <a:avLst/>
          </a:prstGeom>
          <a:noFill/>
          <a:ln>
            <a:solidFill>
              <a:srgbClr val="F18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wal 7">
            <a:extLst>
              <a:ext uri="{FF2B5EF4-FFF2-40B4-BE49-F238E27FC236}">
                <a16:creationId xmlns:a16="http://schemas.microsoft.com/office/drawing/2014/main" id="{D30A7B71-692B-E0AD-F8B6-BBB5054B8173}"/>
              </a:ext>
            </a:extLst>
          </p:cNvPr>
          <p:cNvSpPr/>
          <p:nvPr/>
        </p:nvSpPr>
        <p:spPr>
          <a:xfrm>
            <a:off x="1058207" y="4246045"/>
            <a:ext cx="2829717" cy="383256"/>
          </a:xfrm>
          <a:prstGeom prst="ellipse">
            <a:avLst/>
          </a:prstGeom>
          <a:noFill/>
          <a:ln>
            <a:solidFill>
              <a:srgbClr val="F18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567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431540" y="1275045"/>
            <a:ext cx="7056784" cy="3693319"/>
          </a:xfrm>
          <a:prstGeom prst="rect">
            <a:avLst/>
          </a:prstGeom>
          <a:noFill/>
        </p:spPr>
        <p:txBody>
          <a:bodyPr wrap="square" rtlCol="0">
            <a:spAutoFit/>
          </a:bodyPr>
          <a:lstStyle/>
          <a:p>
            <a:pPr marL="285750" indent="-285750">
              <a:buFont typeface="Wingdings" panose="05000000000000000000" pitchFamily="2" charset="2"/>
              <a:buChar char="§"/>
            </a:pPr>
            <a:r>
              <a:rPr lang="en-US" sz="1600" dirty="0"/>
              <a:t>For journals with a submission system, please complete the submission form.</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Please note that eligibility is determined based on the corresponding author's affiliation. Ensure that you use your institutional email address any time in the publication process.</a:t>
            </a:r>
          </a:p>
          <a:p>
            <a:endParaRPr lang="en-US" sz="1600" dirty="0"/>
          </a:p>
          <a:p>
            <a:pPr marL="285750" indent="-285750">
              <a:buFont typeface="Wingdings" panose="05000000000000000000" pitchFamily="2" charset="2"/>
              <a:buChar char="§"/>
            </a:pPr>
            <a:r>
              <a:rPr lang="en-US" sz="1600" dirty="0"/>
              <a:t>The following slides provide detailed instructions on where to enter your institutional affiliation process in the submission process in Scholar One and Editorial Manager.</a:t>
            </a:r>
            <a:endParaRPr lang="en-US" sz="1600" dirty="0">
              <a:solidFill>
                <a:srgbClr val="FF0000"/>
              </a:solidFill>
            </a:endParaRPr>
          </a:p>
          <a:p>
            <a:endParaRPr lang="en-US" dirty="0"/>
          </a:p>
          <a:p>
            <a:endParaRPr lang="en-US" dirty="0"/>
          </a:p>
          <a:p>
            <a:endParaRPr lang="en-US" dirty="0"/>
          </a:p>
          <a:p>
            <a:endParaRPr lang="en-US" dirty="0"/>
          </a:p>
          <a:p>
            <a:endParaRPr lang="en-US" dirty="0"/>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2: </a:t>
            </a:r>
            <a:r>
              <a:rPr lang="de-DE" dirty="0" err="1"/>
              <a:t>Submit</a:t>
            </a:r>
            <a:r>
              <a:rPr lang="de-DE" dirty="0"/>
              <a:t> </a:t>
            </a:r>
            <a:r>
              <a:rPr lang="de-DE" dirty="0" err="1"/>
              <a:t>your</a:t>
            </a:r>
            <a:r>
              <a:rPr lang="de-DE" dirty="0"/>
              <a:t> article</a:t>
            </a:r>
          </a:p>
        </p:txBody>
      </p:sp>
      <p:pic>
        <p:nvPicPr>
          <p:cNvPr id="3" name="Grafik 2">
            <a:extLst>
              <a:ext uri="{FF2B5EF4-FFF2-40B4-BE49-F238E27FC236}">
                <a16:creationId xmlns:a16="http://schemas.microsoft.com/office/drawing/2014/main" id="{6D4E5D96-1E97-BF6F-630B-E504ED5A5A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68686" y="181589"/>
            <a:ext cx="1105272" cy="1105272"/>
          </a:xfrm>
          <a:prstGeom prst="rect">
            <a:avLst/>
          </a:prstGeom>
        </p:spPr>
      </p:pic>
    </p:spTree>
    <p:extLst>
      <p:ext uri="{BB962C8B-B14F-4D97-AF65-F5344CB8AC3E}">
        <p14:creationId xmlns:p14="http://schemas.microsoft.com/office/powerpoint/2010/main" val="243099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494097" y="1190410"/>
            <a:ext cx="8316924" cy="369332"/>
          </a:xfrm>
          <a:prstGeom prst="rect">
            <a:avLst/>
          </a:prstGeom>
          <a:noFill/>
        </p:spPr>
        <p:txBody>
          <a:bodyPr wrap="square" rtlCol="0">
            <a:spAutoFit/>
          </a:bodyPr>
          <a:lstStyle/>
          <a:p>
            <a:r>
              <a:rPr lang="en-US" dirty="0"/>
              <a:t>Where to enter institutional affiliation information in Editorial Manager</a:t>
            </a:r>
            <a:endParaRPr lang="en-US" dirty="0">
              <a:latin typeface="+mj-lt"/>
            </a:endParaRPr>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2: </a:t>
            </a:r>
            <a:r>
              <a:rPr lang="de-DE" dirty="0" err="1"/>
              <a:t>Submit</a:t>
            </a:r>
            <a:r>
              <a:rPr lang="de-DE" dirty="0"/>
              <a:t> </a:t>
            </a:r>
            <a:r>
              <a:rPr lang="de-DE" dirty="0" err="1"/>
              <a:t>your</a:t>
            </a:r>
            <a:r>
              <a:rPr lang="de-DE" dirty="0"/>
              <a:t> article</a:t>
            </a:r>
            <a:br>
              <a:rPr lang="de-DE" dirty="0"/>
            </a:br>
            <a:r>
              <a:rPr lang="de-DE" dirty="0"/>
              <a:t> </a:t>
            </a:r>
          </a:p>
        </p:txBody>
      </p:sp>
      <p:pic>
        <p:nvPicPr>
          <p:cNvPr id="4" name="Obraz 3">
            <a:extLst>
              <a:ext uri="{FF2B5EF4-FFF2-40B4-BE49-F238E27FC236}">
                <a16:creationId xmlns:a16="http://schemas.microsoft.com/office/drawing/2014/main" id="{F580727B-4989-B19E-AF41-DFFBC85B81C0}"/>
              </a:ext>
            </a:extLst>
          </p:cNvPr>
          <p:cNvPicPr>
            <a:picLocks noChangeAspect="1"/>
          </p:cNvPicPr>
          <p:nvPr/>
        </p:nvPicPr>
        <p:blipFill>
          <a:blip r:embed="rId3"/>
          <a:stretch>
            <a:fillRect/>
          </a:stretch>
        </p:blipFill>
        <p:spPr>
          <a:xfrm>
            <a:off x="1810656" y="1847573"/>
            <a:ext cx="7308304" cy="2165255"/>
          </a:xfrm>
          <a:prstGeom prst="rect">
            <a:avLst/>
          </a:prstGeom>
        </p:spPr>
      </p:pic>
      <p:sp>
        <p:nvSpPr>
          <p:cNvPr id="5" name="Podtytuł 2">
            <a:extLst>
              <a:ext uri="{FF2B5EF4-FFF2-40B4-BE49-F238E27FC236}">
                <a16:creationId xmlns:a16="http://schemas.microsoft.com/office/drawing/2014/main" id="{11871A20-21D1-3076-D8DC-97AF410C1E06}"/>
              </a:ext>
            </a:extLst>
          </p:cNvPr>
          <p:cNvSpPr txBox="1">
            <a:spLocks/>
          </p:cNvSpPr>
          <p:nvPr/>
        </p:nvSpPr>
        <p:spPr>
          <a:xfrm>
            <a:off x="3166554" y="3745464"/>
            <a:ext cx="2633835" cy="534729"/>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500" dirty="0"/>
          </a:p>
        </p:txBody>
      </p:sp>
      <p:sp>
        <p:nvSpPr>
          <p:cNvPr id="6" name="Podtytuł 2">
            <a:extLst>
              <a:ext uri="{FF2B5EF4-FFF2-40B4-BE49-F238E27FC236}">
                <a16:creationId xmlns:a16="http://schemas.microsoft.com/office/drawing/2014/main" id="{0FE0671A-5C3D-55BE-91C1-EA9981017DDD}"/>
              </a:ext>
            </a:extLst>
          </p:cNvPr>
          <p:cNvSpPr txBox="1">
            <a:spLocks/>
          </p:cNvSpPr>
          <p:nvPr/>
        </p:nvSpPr>
        <p:spPr>
          <a:xfrm>
            <a:off x="203187" y="3592406"/>
            <a:ext cx="1801905" cy="956635"/>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a:latin typeface="+mn-lt"/>
              </a:rPr>
              <a:t>Ensure that your institutional affiliation and email address are registered here.</a:t>
            </a:r>
          </a:p>
        </p:txBody>
      </p:sp>
      <p:sp>
        <p:nvSpPr>
          <p:cNvPr id="9" name="Strzałka: w dół 6">
            <a:extLst>
              <a:ext uri="{FF2B5EF4-FFF2-40B4-BE49-F238E27FC236}">
                <a16:creationId xmlns:a16="http://schemas.microsoft.com/office/drawing/2014/main" id="{B59F8C2D-4870-AC4D-A555-B6E7230BCF17}"/>
              </a:ext>
            </a:extLst>
          </p:cNvPr>
          <p:cNvSpPr/>
          <p:nvPr/>
        </p:nvSpPr>
        <p:spPr>
          <a:xfrm rot="14294223" flipH="1">
            <a:off x="2537634" y="3181329"/>
            <a:ext cx="501728" cy="1597050"/>
          </a:xfrm>
          <a:prstGeom prst="downArrow">
            <a:avLst/>
          </a:prstGeom>
          <a:solidFill>
            <a:schemeClr val="accent2"/>
          </a:solidFill>
          <a:ln>
            <a:solidFill>
              <a:srgbClr val="F1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a:extLst>
              <a:ext uri="{FF2B5EF4-FFF2-40B4-BE49-F238E27FC236}">
                <a16:creationId xmlns:a16="http://schemas.microsoft.com/office/drawing/2014/main" id="{7D32AA5B-BC00-2A50-3243-164BD4E5E3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68686" y="181589"/>
            <a:ext cx="1105272" cy="1105272"/>
          </a:xfrm>
          <a:prstGeom prst="rect">
            <a:avLst/>
          </a:prstGeom>
        </p:spPr>
      </p:pic>
    </p:spTree>
    <p:extLst>
      <p:ext uri="{BB962C8B-B14F-4D97-AF65-F5344CB8AC3E}">
        <p14:creationId xmlns:p14="http://schemas.microsoft.com/office/powerpoint/2010/main" val="420772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494097" y="1190410"/>
            <a:ext cx="8316924" cy="369332"/>
          </a:xfrm>
          <a:prstGeom prst="rect">
            <a:avLst/>
          </a:prstGeom>
          <a:noFill/>
        </p:spPr>
        <p:txBody>
          <a:bodyPr wrap="square" rtlCol="0">
            <a:spAutoFit/>
          </a:bodyPr>
          <a:lstStyle/>
          <a:p>
            <a:r>
              <a:rPr lang="en-US" dirty="0"/>
              <a:t>Where to enter institutional affiliation information in Scholar One</a:t>
            </a:r>
            <a:endParaRPr lang="en-US" dirty="0">
              <a:latin typeface="+mj-lt"/>
            </a:endParaRPr>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err="1"/>
              <a:t>Step</a:t>
            </a:r>
            <a:r>
              <a:rPr lang="de-DE" dirty="0"/>
              <a:t> 2: </a:t>
            </a:r>
            <a:r>
              <a:rPr lang="de-DE" dirty="0" err="1"/>
              <a:t>Submit</a:t>
            </a:r>
            <a:r>
              <a:rPr lang="de-DE" dirty="0"/>
              <a:t> </a:t>
            </a:r>
            <a:r>
              <a:rPr lang="de-DE" dirty="0" err="1"/>
              <a:t>your</a:t>
            </a:r>
            <a:r>
              <a:rPr lang="de-DE" dirty="0"/>
              <a:t> article</a:t>
            </a:r>
            <a:br>
              <a:rPr lang="de-DE" dirty="0"/>
            </a:br>
            <a:r>
              <a:rPr lang="de-DE" dirty="0"/>
              <a:t> </a:t>
            </a:r>
          </a:p>
        </p:txBody>
      </p:sp>
      <p:sp>
        <p:nvSpPr>
          <p:cNvPr id="5" name="Podtytuł 2">
            <a:extLst>
              <a:ext uri="{FF2B5EF4-FFF2-40B4-BE49-F238E27FC236}">
                <a16:creationId xmlns:a16="http://schemas.microsoft.com/office/drawing/2014/main" id="{11871A20-21D1-3076-D8DC-97AF410C1E06}"/>
              </a:ext>
            </a:extLst>
          </p:cNvPr>
          <p:cNvSpPr txBox="1">
            <a:spLocks/>
          </p:cNvSpPr>
          <p:nvPr/>
        </p:nvSpPr>
        <p:spPr>
          <a:xfrm>
            <a:off x="3166554" y="3745464"/>
            <a:ext cx="2633835" cy="534729"/>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500" dirty="0"/>
          </a:p>
        </p:txBody>
      </p:sp>
      <p:sp>
        <p:nvSpPr>
          <p:cNvPr id="6" name="Podtytuł 2">
            <a:extLst>
              <a:ext uri="{FF2B5EF4-FFF2-40B4-BE49-F238E27FC236}">
                <a16:creationId xmlns:a16="http://schemas.microsoft.com/office/drawing/2014/main" id="{0FE0671A-5C3D-55BE-91C1-EA9981017DDD}"/>
              </a:ext>
            </a:extLst>
          </p:cNvPr>
          <p:cNvSpPr txBox="1">
            <a:spLocks/>
          </p:cNvSpPr>
          <p:nvPr/>
        </p:nvSpPr>
        <p:spPr>
          <a:xfrm>
            <a:off x="203187" y="3592406"/>
            <a:ext cx="1801905" cy="956635"/>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dirty="0">
                <a:latin typeface="+mn-lt"/>
              </a:rPr>
              <a:t>Ensure that your institutional affiliation and email address are registered here.</a:t>
            </a:r>
          </a:p>
        </p:txBody>
      </p:sp>
      <p:pic>
        <p:nvPicPr>
          <p:cNvPr id="3" name="Obraz 5" descr="Obraz zawierający tekst, zrzut ekranu, Czcionka, Strona internetowa&#10;&#10;Opis wygenerowany automatycznie">
            <a:extLst>
              <a:ext uri="{FF2B5EF4-FFF2-40B4-BE49-F238E27FC236}">
                <a16:creationId xmlns:a16="http://schemas.microsoft.com/office/drawing/2014/main" id="{6A631DA0-0D33-FBC6-E390-A4B39BC7A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380" y="1559742"/>
            <a:ext cx="6231823" cy="3217051"/>
          </a:xfrm>
          <a:prstGeom prst="rect">
            <a:avLst/>
          </a:prstGeom>
        </p:spPr>
      </p:pic>
      <p:pic>
        <p:nvPicPr>
          <p:cNvPr id="7" name="Grafik 6">
            <a:extLst>
              <a:ext uri="{FF2B5EF4-FFF2-40B4-BE49-F238E27FC236}">
                <a16:creationId xmlns:a16="http://schemas.microsoft.com/office/drawing/2014/main" id="{F1ABC3F2-1527-1659-E71A-CEABCBC99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68686" y="181589"/>
            <a:ext cx="1105272" cy="1105272"/>
          </a:xfrm>
          <a:prstGeom prst="rect">
            <a:avLst/>
          </a:prstGeom>
        </p:spPr>
      </p:pic>
      <p:sp>
        <p:nvSpPr>
          <p:cNvPr id="11" name="Strzałka: w dół 6">
            <a:extLst>
              <a:ext uri="{FF2B5EF4-FFF2-40B4-BE49-F238E27FC236}">
                <a16:creationId xmlns:a16="http://schemas.microsoft.com/office/drawing/2014/main" id="{C59BDC6B-DDBD-ABC5-4170-EC1E3E57DE47}"/>
              </a:ext>
            </a:extLst>
          </p:cNvPr>
          <p:cNvSpPr/>
          <p:nvPr/>
        </p:nvSpPr>
        <p:spPr>
          <a:xfrm rot="14294223" flipH="1">
            <a:off x="2341700" y="3056105"/>
            <a:ext cx="501728" cy="1597050"/>
          </a:xfrm>
          <a:prstGeom prst="downArrow">
            <a:avLst/>
          </a:prstGeom>
          <a:solidFill>
            <a:schemeClr val="accent2"/>
          </a:solidFill>
          <a:ln>
            <a:solidFill>
              <a:srgbClr val="F1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7A41F9-632F-1582-C7E4-DF4CC5543C04}"/>
              </a:ext>
            </a:extLst>
          </p:cNvPr>
          <p:cNvSpPr/>
          <p:nvPr/>
        </p:nvSpPr>
        <p:spPr>
          <a:xfrm>
            <a:off x="4882816" y="3253539"/>
            <a:ext cx="855578" cy="133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51624B4A-AD3E-127F-13ED-0F76A9ADF8B6}"/>
              </a:ext>
            </a:extLst>
          </p:cNvPr>
          <p:cNvSpPr/>
          <p:nvPr/>
        </p:nvSpPr>
        <p:spPr>
          <a:xfrm>
            <a:off x="6416842" y="3269414"/>
            <a:ext cx="738605" cy="34089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A836CD9-CBC1-5ABF-CBE1-A208284C4F85}"/>
              </a:ext>
            </a:extLst>
          </p:cNvPr>
          <p:cNvSpPr/>
          <p:nvPr/>
        </p:nvSpPr>
        <p:spPr>
          <a:xfrm>
            <a:off x="6200441" y="3388059"/>
            <a:ext cx="217236" cy="48460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68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9A27754-7CA9-15F9-9DD9-52E6EB12EB7A}"/>
              </a:ext>
            </a:extLst>
          </p:cNvPr>
          <p:cNvSpPr>
            <a:spLocks noGrp="1"/>
          </p:cNvSpPr>
          <p:nvPr>
            <p:ph type="pic" sz="quarter" idx="19"/>
          </p:nvPr>
        </p:nvSpPr>
        <p:spPr/>
        <p:txBody>
          <a:bodyPr/>
          <a:lstStyle/>
          <a:p>
            <a:endParaRPr lang="en-GB"/>
          </a:p>
        </p:txBody>
      </p:sp>
      <p:sp>
        <p:nvSpPr>
          <p:cNvPr id="8" name="Textfeld 7">
            <a:extLst>
              <a:ext uri="{FF2B5EF4-FFF2-40B4-BE49-F238E27FC236}">
                <a16:creationId xmlns:a16="http://schemas.microsoft.com/office/drawing/2014/main" id="{E14577F3-778C-C665-59A6-E2B2EE87C358}"/>
              </a:ext>
            </a:extLst>
          </p:cNvPr>
          <p:cNvSpPr txBox="1"/>
          <p:nvPr/>
        </p:nvSpPr>
        <p:spPr>
          <a:xfrm>
            <a:off x="431540" y="1275045"/>
            <a:ext cx="7056784" cy="1754326"/>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a:p>
            <a:endParaRPr lang="en-US" dirty="0"/>
          </a:p>
          <a:p>
            <a:endParaRPr lang="en-US" dirty="0"/>
          </a:p>
          <a:p>
            <a:endParaRPr lang="en-US" dirty="0"/>
          </a:p>
          <a:p>
            <a:endParaRPr lang="en-US" dirty="0"/>
          </a:p>
          <a:p>
            <a:endParaRPr lang="en-US" dirty="0"/>
          </a:p>
        </p:txBody>
      </p:sp>
      <p:sp>
        <p:nvSpPr>
          <p:cNvPr id="10" name="Titel 9">
            <a:extLst>
              <a:ext uri="{FF2B5EF4-FFF2-40B4-BE49-F238E27FC236}">
                <a16:creationId xmlns:a16="http://schemas.microsoft.com/office/drawing/2014/main" id="{4C4D0720-D381-7A96-FE8C-658681A478D2}"/>
              </a:ext>
            </a:extLst>
          </p:cNvPr>
          <p:cNvSpPr>
            <a:spLocks noGrp="1"/>
          </p:cNvSpPr>
          <p:nvPr>
            <p:ph type="title"/>
          </p:nvPr>
        </p:nvSpPr>
        <p:spPr>
          <a:xfrm>
            <a:off x="446375" y="465636"/>
            <a:ext cx="8682635" cy="397545"/>
          </a:xfrm>
        </p:spPr>
        <p:txBody>
          <a:bodyPr/>
          <a:lstStyle/>
          <a:p>
            <a:r>
              <a:rPr lang="de-DE" dirty="0"/>
              <a:t>Step 3: Accept our terms and </a:t>
            </a:r>
            <a:br>
              <a:rPr lang="de-DE" dirty="0"/>
            </a:br>
            <a:r>
              <a:rPr lang="de-DE" dirty="0" err="1"/>
              <a:t>conditions</a:t>
            </a:r>
            <a:endParaRPr lang="de-DE" dirty="0"/>
          </a:p>
        </p:txBody>
      </p:sp>
      <p:sp>
        <p:nvSpPr>
          <p:cNvPr id="4" name="Textfeld 3">
            <a:extLst>
              <a:ext uri="{FF2B5EF4-FFF2-40B4-BE49-F238E27FC236}">
                <a16:creationId xmlns:a16="http://schemas.microsoft.com/office/drawing/2014/main" id="{6CCF788E-41BC-3BE9-A5F3-CA37D51B99DE}"/>
              </a:ext>
            </a:extLst>
          </p:cNvPr>
          <p:cNvSpPr txBox="1"/>
          <p:nvPr/>
        </p:nvSpPr>
        <p:spPr>
          <a:xfrm>
            <a:off x="431540" y="1618646"/>
            <a:ext cx="8280920" cy="3939540"/>
          </a:xfrm>
          <a:prstGeom prst="rect">
            <a:avLst/>
          </a:prstGeom>
          <a:noFill/>
        </p:spPr>
        <p:txBody>
          <a:bodyPr wrap="square" rtlCol="0">
            <a:spAutoFit/>
          </a:bodyPr>
          <a:lstStyle/>
          <a:p>
            <a:pPr marL="285750" indent="-285750">
              <a:buFont typeface="Wingdings" panose="05000000000000000000" pitchFamily="2" charset="2"/>
              <a:buChar char="§"/>
            </a:pPr>
            <a:r>
              <a:rPr lang="en-US" sz="1600" dirty="0"/>
              <a:t>During submission and after acceptance, you will be prompted to accept our terms and conditions.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We have two different publishing contracts/license to publish in place depending on whether you submit to a fully gold open access or hybrid/S2O journal.</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For all open access articles, authors retain the copyright.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De Gruyter applies a CC BY 4.0 license to most of our open access articles to ensure compliance with funder mandates worldwide.</a:t>
            </a:r>
          </a:p>
          <a:p>
            <a:endParaRPr lang="en-US" dirty="0"/>
          </a:p>
          <a:p>
            <a:endParaRPr lang="en-US" dirty="0"/>
          </a:p>
          <a:p>
            <a:endParaRPr lang="en-US" dirty="0"/>
          </a:p>
          <a:p>
            <a:endParaRPr lang="en-US" dirty="0"/>
          </a:p>
          <a:p>
            <a:endParaRPr lang="en-US" dirty="0"/>
          </a:p>
        </p:txBody>
      </p:sp>
      <p:pic>
        <p:nvPicPr>
          <p:cNvPr id="5" name="Grafik 4">
            <a:extLst>
              <a:ext uri="{FF2B5EF4-FFF2-40B4-BE49-F238E27FC236}">
                <a16:creationId xmlns:a16="http://schemas.microsoft.com/office/drawing/2014/main" id="{FED23705-41DD-86A1-88E5-78942C0CBA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12360" y="150171"/>
            <a:ext cx="1124874" cy="1124874"/>
          </a:xfrm>
          <a:prstGeom prst="rect">
            <a:avLst/>
          </a:prstGeom>
        </p:spPr>
      </p:pic>
    </p:spTree>
    <p:extLst>
      <p:ext uri="{BB962C8B-B14F-4D97-AF65-F5344CB8AC3E}">
        <p14:creationId xmlns:p14="http://schemas.microsoft.com/office/powerpoint/2010/main" val="3866418892"/>
      </p:ext>
    </p:extLst>
  </p:cSld>
  <p:clrMapOvr>
    <a:masterClrMapping/>
  </p:clrMapOvr>
</p:sld>
</file>

<file path=ppt/theme/theme1.xml><?xml version="1.0" encoding="utf-8"?>
<a:theme xmlns:a="http://schemas.openxmlformats.org/drawingml/2006/main" name="Star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tham 1">
      <a:majorFont>
        <a:latin typeface="Gotham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e Gruyter">
  <a:themeElements>
    <a:clrScheme name="De Gruyter PowerPoint">
      <a:dk1>
        <a:sysClr val="windowText" lastClr="000000"/>
      </a:dk1>
      <a:lt1>
        <a:sysClr val="window" lastClr="FFFFFF"/>
      </a:lt1>
      <a:dk2>
        <a:srgbClr val="30454E"/>
      </a:dk2>
      <a:lt2>
        <a:srgbClr val="A5AAAD"/>
      </a:lt2>
      <a:accent1>
        <a:srgbClr val="B7AD47"/>
      </a:accent1>
      <a:accent2>
        <a:srgbClr val="3F4C6C"/>
      </a:accent2>
      <a:accent3>
        <a:srgbClr val="6C97AE"/>
      </a:accent3>
      <a:accent4>
        <a:srgbClr val="8B5261"/>
      </a:accent4>
      <a:accent5>
        <a:srgbClr val="BDBEBE"/>
      </a:accent5>
      <a:accent6>
        <a:srgbClr val="EB8667"/>
      </a:accent6>
      <a:hlink>
        <a:srgbClr val="30454E"/>
      </a:hlink>
      <a:folHlink>
        <a:srgbClr val="7096A7"/>
      </a:folHlink>
    </a:clrScheme>
    <a:fontScheme name="De Gruyter">
      <a:majorFont>
        <a:latin typeface="Gotham Bold"/>
        <a:ea typeface=""/>
        <a:cs typeface=""/>
      </a:majorFont>
      <a:minorFont>
        <a:latin typeface="Gotham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78C1F"/>
        </a:solidFill>
        <a:ln w="0">
          <a:noFill/>
          <a:prstDash val="solid"/>
          <a:round/>
          <a:headEnd/>
          <a:tailEnd/>
        </a:ln>
      </a:spPr>
      <a:bodyPr vert="horz" wrap="square" lIns="91440" tIns="45720" rIns="91440" bIns="45720" numCol="1" rtlCol="0" anchor="t" anchorCtr="0" compatLnSpc="1">
        <a:prstTxWarp prst="textNoShape">
          <a:avLst/>
        </a:prstTxWarp>
      </a:bodyPr>
      <a:lstStyle>
        <a:defPPr algn="ctr">
          <a:defRPr/>
        </a:defPPr>
      </a:lstStyle>
    </a:spDef>
    <a:lnDef>
      <a:spPr>
        <a:ln w="3175">
          <a:solidFill>
            <a:srgbClr val="FF3399"/>
          </a:solidFill>
        </a:ln>
      </a:spPr>
      <a:bodyPr/>
      <a:lstStyle/>
      <a:style>
        <a:lnRef idx="1">
          <a:schemeClr val="accent1"/>
        </a:lnRef>
        <a:fillRef idx="0">
          <a:schemeClr val="accent1"/>
        </a:fillRef>
        <a:effectRef idx="0">
          <a:schemeClr val="accent1"/>
        </a:effectRef>
        <a:fontRef idx="minor">
          <a:schemeClr val="tx1"/>
        </a:fontRef>
      </a:style>
    </a:lnDef>
    <a:txDef>
      <a:spPr>
        <a:solidFill>
          <a:srgbClr val="BD9D67"/>
        </a:solidFill>
      </a:spPr>
      <a:bodyPr wrap="none" lIns="72000" tIns="36000" rIns="72000" bIns="36000" rtlCol="0" anchor="ctr" anchorCtr="0">
        <a:spAutoFit/>
      </a:bodyPr>
      <a:lstStyle>
        <a:defPPr>
          <a:defRPr sz="1500" dirty="0">
            <a:solidFill>
              <a:schemeClr val="bg1"/>
            </a:solidFill>
            <a:latin typeface="Gotham Bold" pitchFamily="50" charset="0"/>
            <a:cs typeface="Gotham Bold" pitchFamily="50" charset="0"/>
          </a:defRPr>
        </a:defPPr>
      </a:lstStyle>
    </a:txDef>
  </a:objectDefaults>
  <a:extraClrSchemeLst/>
</a:theme>
</file>

<file path=ppt/theme/theme11.xml><?xml version="1.0" encoding="utf-8"?>
<a:theme xmlns:a="http://schemas.openxmlformats.org/drawingml/2006/main" name="1_De Gruyter">
  <a:themeElements>
    <a:clrScheme name="De Gruyter PowerPoint">
      <a:dk1>
        <a:sysClr val="windowText" lastClr="000000"/>
      </a:dk1>
      <a:lt1>
        <a:sysClr val="window" lastClr="FFFFFF"/>
      </a:lt1>
      <a:dk2>
        <a:srgbClr val="30454E"/>
      </a:dk2>
      <a:lt2>
        <a:srgbClr val="A5AAAD"/>
      </a:lt2>
      <a:accent1>
        <a:srgbClr val="B7AD47"/>
      </a:accent1>
      <a:accent2>
        <a:srgbClr val="3F4C6C"/>
      </a:accent2>
      <a:accent3>
        <a:srgbClr val="6C97AE"/>
      </a:accent3>
      <a:accent4>
        <a:srgbClr val="8B5261"/>
      </a:accent4>
      <a:accent5>
        <a:srgbClr val="BDBEBE"/>
      </a:accent5>
      <a:accent6>
        <a:srgbClr val="EB8667"/>
      </a:accent6>
      <a:hlink>
        <a:srgbClr val="30454E"/>
      </a:hlink>
      <a:folHlink>
        <a:srgbClr val="7096A7"/>
      </a:folHlink>
    </a:clrScheme>
    <a:fontScheme name="De Gruyter">
      <a:majorFont>
        <a:latin typeface="Gotham Bold"/>
        <a:ea typeface=""/>
        <a:cs typeface=""/>
      </a:majorFont>
      <a:minorFont>
        <a:latin typeface="Gotham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r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tham 1">
      <a:majorFont>
        <a:latin typeface="Gotham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schnitt Star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tham 1">
      <a:majorFont>
        <a:latin typeface="Gotham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halte Standa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tham 1">
      <a:majorFont>
        <a:latin typeface="Gotham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istory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PECIAL LAYOUTS">
  <a:themeElements>
    <a:clrScheme name="DeGruyter Farben">
      <a:dk1>
        <a:srgbClr val="2B2B2E"/>
      </a:dk1>
      <a:lt1>
        <a:sysClr val="window" lastClr="FFFFFF"/>
      </a:lt1>
      <a:dk2>
        <a:srgbClr val="44546A"/>
      </a:dk2>
      <a:lt2>
        <a:srgbClr val="E7E6E6"/>
      </a:lt2>
      <a:accent1>
        <a:srgbClr val="008AD8"/>
      </a:accent1>
      <a:accent2>
        <a:srgbClr val="FFB81C"/>
      </a:accent2>
      <a:accent3>
        <a:srgbClr val="8A8B8A"/>
      </a:accent3>
      <a:accent4>
        <a:srgbClr val="007596"/>
      </a:accent4>
      <a:accent5>
        <a:srgbClr val="5B9BD5"/>
      </a:accent5>
      <a:accent6>
        <a:srgbClr val="70AD47"/>
      </a:accent6>
      <a:hlink>
        <a:srgbClr val="0563C1"/>
      </a:hlink>
      <a:folHlink>
        <a:srgbClr val="954F72"/>
      </a:folHlink>
    </a:clrScheme>
    <a:fontScheme name="Benutzerdefiniert 2">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QUOTES">
  <a:themeElements>
    <a:clrScheme name="DeGruyter Farben">
      <a:dk1>
        <a:srgbClr val="2B2B2E"/>
      </a:dk1>
      <a:lt1>
        <a:sysClr val="window" lastClr="FFFFFF"/>
      </a:lt1>
      <a:dk2>
        <a:srgbClr val="44546A"/>
      </a:dk2>
      <a:lt2>
        <a:srgbClr val="E7E6E6"/>
      </a:lt2>
      <a:accent1>
        <a:srgbClr val="008AD8"/>
      </a:accent1>
      <a:accent2>
        <a:srgbClr val="FFB81C"/>
      </a:accent2>
      <a:accent3>
        <a:srgbClr val="8A8B8A"/>
      </a:accent3>
      <a:accent4>
        <a:srgbClr val="007596"/>
      </a:accent4>
      <a:accent5>
        <a:srgbClr val="5B9BD5"/>
      </a:accent5>
      <a:accent6>
        <a:srgbClr val="70AD47"/>
      </a:accent6>
      <a:hlink>
        <a:srgbClr val="0563C1"/>
      </a:hlink>
      <a:folHlink>
        <a:srgbClr val="954F72"/>
      </a:folHlink>
    </a:clrScheme>
    <a:fontScheme name="Benutzerdefiniert 3">
      <a:majorFont>
        <a:latin typeface="Times LT Std Semi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XT | BULLETS | IMAGES LAYOUTS">
  <a:themeElements>
    <a:clrScheme name="DeGruyter Farben">
      <a:dk1>
        <a:srgbClr val="2B2B2E"/>
      </a:dk1>
      <a:lt1>
        <a:sysClr val="window" lastClr="FFFFFF"/>
      </a:lt1>
      <a:dk2>
        <a:srgbClr val="44546A"/>
      </a:dk2>
      <a:lt2>
        <a:srgbClr val="E7E6E6"/>
      </a:lt2>
      <a:accent1>
        <a:srgbClr val="008AD8"/>
      </a:accent1>
      <a:accent2>
        <a:srgbClr val="FFB81C"/>
      </a:accent2>
      <a:accent3>
        <a:srgbClr val="8A8B8A"/>
      </a:accent3>
      <a:accent4>
        <a:srgbClr val="007596"/>
      </a:accent4>
      <a:accent5>
        <a:srgbClr val="5B9BD5"/>
      </a:accent5>
      <a:accent6>
        <a:srgbClr val="70AD47"/>
      </a:accent6>
      <a:hlink>
        <a:srgbClr val="0563C1"/>
      </a:hlink>
      <a:folHlink>
        <a:srgbClr val="954F72"/>
      </a:folHlink>
    </a:clrScheme>
    <a:fontScheme name="Benutzerdefiniert 2">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latin typeface="GothamBook" pitchFamily="50"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QUOTES">
  <a:themeElements>
    <a:clrScheme name="Benutzerdefiniert 1">
      <a:dk1>
        <a:srgbClr val="2B2B2E"/>
      </a:dk1>
      <a:lt1>
        <a:srgbClr val="FFFFFF"/>
      </a:lt1>
      <a:dk2>
        <a:srgbClr val="44546A"/>
      </a:dk2>
      <a:lt2>
        <a:srgbClr val="E7E6E6"/>
      </a:lt2>
      <a:accent1>
        <a:srgbClr val="008AD8"/>
      </a:accent1>
      <a:accent2>
        <a:srgbClr val="FFB81C"/>
      </a:accent2>
      <a:accent3>
        <a:srgbClr val="8A8B8A"/>
      </a:accent3>
      <a:accent4>
        <a:srgbClr val="007596"/>
      </a:accent4>
      <a:accent5>
        <a:srgbClr val="5B9BD5"/>
      </a:accent5>
      <a:accent6>
        <a:srgbClr val="70AD47"/>
      </a:accent6>
      <a:hlink>
        <a:srgbClr val="0563C1"/>
      </a:hlink>
      <a:folHlink>
        <a:srgbClr val="954F72"/>
      </a:folHlink>
    </a:clrScheme>
    <a:fontScheme name="Benutzerdefiniert 3">
      <a:majorFont>
        <a:latin typeface="Times LT Std Semi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1d4955-92ee-43d9-ad11-4da4048827af">
      <Terms xmlns="http://schemas.microsoft.com/office/infopath/2007/PartnerControls"/>
    </lcf76f155ced4ddcb4097134ff3c332f>
    <TaxCatchAll xmlns="fd30d786-afb1-4c0e-90bd-46fed1d375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E5F76EE3C12F7E49AC98E50903C4E38F" ma:contentTypeVersion="17" ma:contentTypeDescription="Yeni belge oluşturun." ma:contentTypeScope="" ma:versionID="302a008bee53d6e12f056cb7fd6a9593">
  <xsd:schema xmlns:xsd="http://www.w3.org/2001/XMLSchema" xmlns:xs="http://www.w3.org/2001/XMLSchema" xmlns:p="http://schemas.microsoft.com/office/2006/metadata/properties" xmlns:ns2="bd1d4955-92ee-43d9-ad11-4da4048827af" xmlns:ns3="fd30d786-afb1-4c0e-90bd-46fed1d37540" targetNamespace="http://schemas.microsoft.com/office/2006/metadata/properties" ma:root="true" ma:fieldsID="b322806eccca28c4fa9be47fc6ae979d" ns2:_="" ns3:_="">
    <xsd:import namespace="bd1d4955-92ee-43d9-ad11-4da4048827af"/>
    <xsd:import namespace="fd30d786-afb1-4c0e-90bd-46fed1d375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d4955-92ee-43d9-ad11-4da4048827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Resim Etiketleri" ma:readOnly="false" ma:fieldId="{5cf76f15-5ced-4ddc-b409-7134ff3c332f}" ma:taxonomyMulti="true" ma:sspId="b83e2619-a29f-4e2c-be3e-eeb2f5c00d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0d786-afb1-4c0e-90bd-46fed1d3754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186f08b-561a-4786-a3ac-fa19892a469c}" ma:internalName="TaxCatchAll" ma:showField="CatchAllData" ma:web="fd30d786-afb1-4c0e-90bd-46fed1d3754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Ayrıntıları ile Paylaşıld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37103-433B-4DC9-9D06-36F8334422F6}">
  <ds:schemaRefs>
    <ds:schemaRef ds:uri="http://purl.org/dc/dcmitype/"/>
    <ds:schemaRef ds:uri="http://schemas.microsoft.com/office/2006/documentManagement/types"/>
    <ds:schemaRef ds:uri="9f5eb8f0-9753-4085-8837-d2de2b3c65c3"/>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 ds:uri="bd1d4955-92ee-43d9-ad11-4da4048827af"/>
    <ds:schemaRef ds:uri="fd30d786-afb1-4c0e-90bd-46fed1d37540"/>
  </ds:schemaRefs>
</ds:datastoreItem>
</file>

<file path=customXml/itemProps2.xml><?xml version="1.0" encoding="utf-8"?>
<ds:datastoreItem xmlns:ds="http://schemas.openxmlformats.org/officeDocument/2006/customXml" ds:itemID="{4629EB3F-0371-4613-96CF-8B9E42349F03}">
  <ds:schemaRefs>
    <ds:schemaRef ds:uri="http://schemas.microsoft.com/sharepoint/v3/contenttype/forms"/>
  </ds:schemaRefs>
</ds:datastoreItem>
</file>

<file path=customXml/itemProps3.xml><?xml version="1.0" encoding="utf-8"?>
<ds:datastoreItem xmlns:ds="http://schemas.openxmlformats.org/officeDocument/2006/customXml" ds:itemID="{6AEBE924-9C8E-4DB0-AF56-006A517AE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d4955-92ee-43d9-ad11-4da4048827af"/>
    <ds:schemaRef ds:uri="fd30d786-afb1-4c0e-90bd-46fed1d37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838</Words>
  <Application>Microsoft Office PowerPoint</Application>
  <PresentationFormat>Ekran Gösterisi (16:9)</PresentationFormat>
  <Paragraphs>112</Paragraphs>
  <Slides>13</Slides>
  <Notes>13</Notes>
  <HiddenSlides>0</HiddenSlides>
  <MMClips>0</MMClips>
  <ScaleCrop>false</ScaleCrop>
  <HeadingPairs>
    <vt:vector size="4" baseType="variant">
      <vt:variant>
        <vt:lpstr>Tema</vt:lpstr>
      </vt:variant>
      <vt:variant>
        <vt:i4>11</vt:i4>
      </vt:variant>
      <vt:variant>
        <vt:lpstr>Slayt Başlıkları</vt:lpstr>
      </vt:variant>
      <vt:variant>
        <vt:i4>13</vt:i4>
      </vt:variant>
    </vt:vector>
  </HeadingPairs>
  <TitlesOfParts>
    <vt:vector size="24" baseType="lpstr">
      <vt:lpstr>Start 1</vt:lpstr>
      <vt:lpstr>Start 2</vt:lpstr>
      <vt:lpstr>Abschnitt Start</vt:lpstr>
      <vt:lpstr>Inhalte Standad</vt:lpstr>
      <vt:lpstr>History 4</vt:lpstr>
      <vt:lpstr>1_SPECIAL LAYOUTS</vt:lpstr>
      <vt:lpstr>QUOTES</vt:lpstr>
      <vt:lpstr>TEXT | BULLETS | IMAGES LAYOUTS</vt:lpstr>
      <vt:lpstr>1_QUOTES</vt:lpstr>
      <vt:lpstr>De Gruyter</vt:lpstr>
      <vt:lpstr>1_De Gruyter</vt:lpstr>
      <vt:lpstr>HOW TO SUBMIT AND PUBLISH OPEN ACCESS UNDER AN INSTITUTIONAL AGREEMENT  A GUIDE FOR AUTHORS</vt:lpstr>
      <vt:lpstr>Introduction</vt:lpstr>
      <vt:lpstr>Step 1: Choose a journal</vt:lpstr>
      <vt:lpstr>Step 2: Submit your article</vt:lpstr>
      <vt:lpstr>Step 2: Submit your article</vt:lpstr>
      <vt:lpstr>Step 2: Submit your article</vt:lpstr>
      <vt:lpstr>Step 2: Submit your article  </vt:lpstr>
      <vt:lpstr>Step 2: Submit your article  </vt:lpstr>
      <vt:lpstr>Step 3: Accept our terms and  conditions</vt:lpstr>
      <vt:lpstr>Step 4: After acceptance</vt:lpstr>
      <vt:lpstr>Step 4: After  acceptance</vt:lpstr>
      <vt:lpstr>Step 5: Promote your research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562</cp:revision>
  <cp:lastPrinted>2021-08-18T08:39:16Z</cp:lastPrinted>
  <dcterms:created xsi:type="dcterms:W3CDTF">2017-05-15T08:24:53Z</dcterms:created>
  <dcterms:modified xsi:type="dcterms:W3CDTF">2025-01-24T10:01:48Z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0x010100E5F76EE3C12F7E49AC98E50903C4E38F</vt:lpwstr>
  </property>
</Properties>
</file>